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0" r:id="rId12"/>
    <p:sldId id="662" r:id="rId13"/>
    <p:sldId id="664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69A20-CCDB-F592-6F8F-4423573EA171}" v="17" dt="2022-05-27T17:00:55.335"/>
    <p1510:client id="{529EF3EC-600E-4583-A9E8-3DC9EF41730A}" v="19" dt="2022-05-24T14:26:45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 snapToGrid="0">
      <p:cViewPr varScale="1">
        <p:scale>
          <a:sx n="83" d="100"/>
          <a:sy n="83" d="100"/>
        </p:scale>
        <p:origin x="108" y="4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3f3061a6-9cf0-43c6-ba3b-0df8c923fc45" providerId="ADAL" clId="{529EF3EC-600E-4583-A9E8-3DC9EF41730A}"/>
    <pc:docChg chg="undo custSel delSld modSld sldOrd">
      <pc:chgData name="Herrig, Meghan" userId="3f3061a6-9cf0-43c6-ba3b-0df8c923fc45" providerId="ADAL" clId="{529EF3EC-600E-4583-A9E8-3DC9EF41730A}" dt="2022-05-24T14:31:53.046" v="167"/>
      <pc:docMkLst>
        <pc:docMk/>
      </pc:docMkLst>
      <pc:sldChg chg="modSp mod">
        <pc:chgData name="Herrig, Meghan" userId="3f3061a6-9cf0-43c6-ba3b-0df8c923fc45" providerId="ADAL" clId="{529EF3EC-600E-4583-A9E8-3DC9EF41730A}" dt="2022-05-24T14:05:56.136" v="5" actId="14100"/>
        <pc:sldMkLst>
          <pc:docMk/>
          <pc:sldMk cId="1431422426" sldId="462"/>
        </pc:sldMkLst>
        <pc:spChg chg="mod">
          <ac:chgData name="Herrig, Meghan" userId="3f3061a6-9cf0-43c6-ba3b-0df8c923fc45" providerId="ADAL" clId="{529EF3EC-600E-4583-A9E8-3DC9EF41730A}" dt="2022-05-24T14:05:56.136" v="5" actId="14100"/>
          <ac:spMkLst>
            <pc:docMk/>
            <pc:sldMk cId="1431422426" sldId="462"/>
            <ac:spMk id="14" creationId="{BAF26C10-15BC-1541-80F0-D47778F796A8}"/>
          </ac:spMkLst>
        </pc:spChg>
      </pc:sldChg>
      <pc:sldChg chg="addSp delSp modSp mod">
        <pc:chgData name="Herrig, Meghan" userId="3f3061a6-9cf0-43c6-ba3b-0df8c923fc45" providerId="ADAL" clId="{529EF3EC-600E-4583-A9E8-3DC9EF41730A}" dt="2022-05-24T14:28:00.792" v="165" actId="962"/>
        <pc:sldMkLst>
          <pc:docMk/>
          <pc:sldMk cId="4179093587" sldId="659"/>
        </pc:sldMkLst>
        <pc:spChg chg="add del mod">
          <ac:chgData name="Herrig, Meghan" userId="3f3061a6-9cf0-43c6-ba3b-0df8c923fc45" providerId="ADAL" clId="{529EF3EC-600E-4583-A9E8-3DC9EF41730A}" dt="2022-05-24T14:13:12.626" v="31" actId="478"/>
          <ac:spMkLst>
            <pc:docMk/>
            <pc:sldMk cId="4179093587" sldId="659"/>
            <ac:spMk id="3" creationId="{23D050A1-5918-4144-8E01-E346BF052D0A}"/>
          </ac:spMkLst>
        </pc:spChg>
        <pc:spChg chg="mod">
          <ac:chgData name="Herrig, Meghan" userId="3f3061a6-9cf0-43c6-ba3b-0df8c923fc45" providerId="ADAL" clId="{529EF3EC-600E-4583-A9E8-3DC9EF41730A}" dt="2022-05-24T14:07:16.186" v="27" actId="20577"/>
          <ac:spMkLst>
            <pc:docMk/>
            <pc:sldMk cId="4179093587" sldId="659"/>
            <ac:spMk id="4" creationId="{5C175817-792A-094E-A220-22C149BB8FB2}"/>
          </ac:spMkLst>
        </pc:spChg>
        <pc:spChg chg="del">
          <ac:chgData name="Herrig, Meghan" userId="3f3061a6-9cf0-43c6-ba3b-0df8c923fc45" providerId="ADAL" clId="{529EF3EC-600E-4583-A9E8-3DC9EF41730A}" dt="2022-05-24T14:13:11.878" v="30" actId="478"/>
          <ac:spMkLst>
            <pc:docMk/>
            <pc:sldMk cId="4179093587" sldId="659"/>
            <ac:spMk id="6" creationId="{F86A5585-F2AC-914B-80B2-419DF8D91368}"/>
          </ac:spMkLst>
        </pc:spChg>
        <pc:spChg chg="add mod">
          <ac:chgData name="Herrig, Meghan" userId="3f3061a6-9cf0-43c6-ba3b-0df8c923fc45" providerId="ADAL" clId="{529EF3EC-600E-4583-A9E8-3DC9EF41730A}" dt="2022-05-24T14:07:24.614" v="29" actId="20577"/>
          <ac:spMkLst>
            <pc:docMk/>
            <pc:sldMk cId="4179093587" sldId="659"/>
            <ac:spMk id="7" creationId="{B8B012A3-36D3-4752-AEBF-EA127D970B4E}"/>
          </ac:spMkLst>
        </pc:spChg>
        <pc:spChg chg="mod">
          <ac:chgData name="Herrig, Meghan" userId="3f3061a6-9cf0-43c6-ba3b-0df8c923fc45" providerId="ADAL" clId="{529EF3EC-600E-4583-A9E8-3DC9EF41730A}" dt="2022-05-24T14:06:06.507" v="7"/>
          <ac:spMkLst>
            <pc:docMk/>
            <pc:sldMk cId="4179093587" sldId="659"/>
            <ac:spMk id="8" creationId="{24721A69-5DEC-204B-899A-6C13DFF78D0E}"/>
          </ac:spMkLst>
        </pc:spChg>
        <pc:spChg chg="del">
          <ac:chgData name="Herrig, Meghan" userId="3f3061a6-9cf0-43c6-ba3b-0df8c923fc45" providerId="ADAL" clId="{529EF3EC-600E-4583-A9E8-3DC9EF41730A}" dt="2022-05-24T14:07:22.424" v="28"/>
          <ac:spMkLst>
            <pc:docMk/>
            <pc:sldMk cId="4179093587" sldId="659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529EF3EC-600E-4583-A9E8-3DC9EF41730A}" dt="2022-05-24T14:28:00.792" v="165" actId="962"/>
          <ac:picMkLst>
            <pc:docMk/>
            <pc:sldMk cId="4179093587" sldId="659"/>
            <ac:picMk id="9" creationId="{D7149EA6-BBF7-4641-97D2-5C180FD54F36}"/>
          </ac:picMkLst>
        </pc:picChg>
      </pc:sldChg>
      <pc:sldChg chg="addSp delSp modSp mod">
        <pc:chgData name="Herrig, Meghan" userId="3f3061a6-9cf0-43c6-ba3b-0df8c923fc45" providerId="ADAL" clId="{529EF3EC-600E-4583-A9E8-3DC9EF41730A}" dt="2022-05-24T14:18:02.897" v="62" actId="1076"/>
        <pc:sldMkLst>
          <pc:docMk/>
          <pc:sldMk cId="1925897834" sldId="660"/>
        </pc:sldMkLst>
        <pc:spChg chg="add del mod">
          <ac:chgData name="Herrig, Meghan" userId="3f3061a6-9cf0-43c6-ba3b-0df8c923fc45" providerId="ADAL" clId="{529EF3EC-600E-4583-A9E8-3DC9EF41730A}" dt="2022-05-24T14:17:50.674" v="59" actId="478"/>
          <ac:spMkLst>
            <pc:docMk/>
            <pc:sldMk cId="1925897834" sldId="660"/>
            <ac:spMk id="3" creationId="{52152ACB-A068-4394-882A-4A6D076C90BE}"/>
          </ac:spMkLst>
        </pc:spChg>
        <pc:spChg chg="mod">
          <ac:chgData name="Herrig, Meghan" userId="3f3061a6-9cf0-43c6-ba3b-0df8c923fc45" providerId="ADAL" clId="{529EF3EC-600E-4583-A9E8-3DC9EF41730A}" dt="2022-05-24T14:17:32.039" v="56" actId="20577"/>
          <ac:spMkLst>
            <pc:docMk/>
            <pc:sldMk cId="1925897834" sldId="660"/>
            <ac:spMk id="4" creationId="{5C175817-792A-094E-A220-22C149BB8FB2}"/>
          </ac:spMkLst>
        </pc:spChg>
        <pc:spChg chg="del">
          <ac:chgData name="Herrig, Meghan" userId="3f3061a6-9cf0-43c6-ba3b-0df8c923fc45" providerId="ADAL" clId="{529EF3EC-600E-4583-A9E8-3DC9EF41730A}" dt="2022-05-24T14:17:50.005" v="58" actId="478"/>
          <ac:spMkLst>
            <pc:docMk/>
            <pc:sldMk cId="1925897834" sldId="660"/>
            <ac:spMk id="6" creationId="{F86A5585-F2AC-914B-80B2-419DF8D91368}"/>
          </ac:spMkLst>
        </pc:spChg>
        <pc:spChg chg="add mod">
          <ac:chgData name="Herrig, Meghan" userId="3f3061a6-9cf0-43c6-ba3b-0df8c923fc45" providerId="ADAL" clId="{529EF3EC-600E-4583-A9E8-3DC9EF41730A}" dt="2022-05-24T14:17:43.280" v="57"/>
          <ac:spMkLst>
            <pc:docMk/>
            <pc:sldMk cId="1925897834" sldId="660"/>
            <ac:spMk id="7" creationId="{F6A63079-A2AE-484B-8DC7-5DC7B8F12FB4}"/>
          </ac:spMkLst>
        </pc:spChg>
        <pc:spChg chg="mod">
          <ac:chgData name="Herrig, Meghan" userId="3f3061a6-9cf0-43c6-ba3b-0df8c923fc45" providerId="ADAL" clId="{529EF3EC-600E-4583-A9E8-3DC9EF41730A}" dt="2022-05-24T14:06:11.464" v="9"/>
          <ac:spMkLst>
            <pc:docMk/>
            <pc:sldMk cId="1925897834" sldId="660"/>
            <ac:spMk id="8" creationId="{24721A69-5DEC-204B-899A-6C13DFF78D0E}"/>
          </ac:spMkLst>
        </pc:spChg>
        <pc:spChg chg="del">
          <ac:chgData name="Herrig, Meghan" userId="3f3061a6-9cf0-43c6-ba3b-0df8c923fc45" providerId="ADAL" clId="{529EF3EC-600E-4583-A9E8-3DC9EF41730A}" dt="2022-05-24T14:17:43.280" v="57"/>
          <ac:spMkLst>
            <pc:docMk/>
            <pc:sldMk cId="1925897834" sldId="660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529EF3EC-600E-4583-A9E8-3DC9EF41730A}" dt="2022-05-24T14:18:02.897" v="62" actId="1076"/>
          <ac:picMkLst>
            <pc:docMk/>
            <pc:sldMk cId="1925897834" sldId="660"/>
            <ac:picMk id="9" creationId="{29647AC4-8D38-425D-8C2E-A2817F9E716B}"/>
          </ac:picMkLst>
        </pc:picChg>
      </pc:sldChg>
      <pc:sldChg chg="addSp delSp modSp mod">
        <pc:chgData name="Herrig, Meghan" userId="3f3061a6-9cf0-43c6-ba3b-0df8c923fc45" providerId="ADAL" clId="{529EF3EC-600E-4583-A9E8-3DC9EF41730A}" dt="2022-05-24T14:18:35.273" v="74" actId="14100"/>
        <pc:sldMkLst>
          <pc:docMk/>
          <pc:sldMk cId="3077777684" sldId="662"/>
        </pc:sldMkLst>
        <pc:spChg chg="add del mod">
          <ac:chgData name="Herrig, Meghan" userId="3f3061a6-9cf0-43c6-ba3b-0df8c923fc45" providerId="ADAL" clId="{529EF3EC-600E-4583-A9E8-3DC9EF41730A}" dt="2022-05-24T14:18:28.923" v="71" actId="478"/>
          <ac:spMkLst>
            <pc:docMk/>
            <pc:sldMk cId="3077777684" sldId="662"/>
            <ac:spMk id="3" creationId="{8DB5C05E-8046-4F5D-A00C-72E78AE04613}"/>
          </ac:spMkLst>
        </pc:spChg>
        <pc:spChg chg="mod">
          <ac:chgData name="Herrig, Meghan" userId="3f3061a6-9cf0-43c6-ba3b-0df8c923fc45" providerId="ADAL" clId="{529EF3EC-600E-4583-A9E8-3DC9EF41730A}" dt="2022-05-24T14:18:08.989" v="68" actId="20577"/>
          <ac:spMkLst>
            <pc:docMk/>
            <pc:sldMk cId="3077777684" sldId="662"/>
            <ac:spMk id="4" creationId="{5C175817-792A-094E-A220-22C149BB8FB2}"/>
          </ac:spMkLst>
        </pc:spChg>
        <pc:spChg chg="del">
          <ac:chgData name="Herrig, Meghan" userId="3f3061a6-9cf0-43c6-ba3b-0df8c923fc45" providerId="ADAL" clId="{529EF3EC-600E-4583-A9E8-3DC9EF41730A}" dt="2022-05-24T14:18:23.965" v="70" actId="478"/>
          <ac:spMkLst>
            <pc:docMk/>
            <pc:sldMk cId="3077777684" sldId="662"/>
            <ac:spMk id="6" creationId="{F86A5585-F2AC-914B-80B2-419DF8D91368}"/>
          </ac:spMkLst>
        </pc:spChg>
        <pc:spChg chg="add mod">
          <ac:chgData name="Herrig, Meghan" userId="3f3061a6-9cf0-43c6-ba3b-0df8c923fc45" providerId="ADAL" clId="{529EF3EC-600E-4583-A9E8-3DC9EF41730A}" dt="2022-05-24T14:18:17.310" v="69"/>
          <ac:spMkLst>
            <pc:docMk/>
            <pc:sldMk cId="3077777684" sldId="662"/>
            <ac:spMk id="7" creationId="{24D2F95F-1769-44C4-870B-03B27C711138}"/>
          </ac:spMkLst>
        </pc:spChg>
        <pc:spChg chg="mod">
          <ac:chgData name="Herrig, Meghan" userId="3f3061a6-9cf0-43c6-ba3b-0df8c923fc45" providerId="ADAL" clId="{529EF3EC-600E-4583-A9E8-3DC9EF41730A}" dt="2022-05-24T14:06:13.921" v="10"/>
          <ac:spMkLst>
            <pc:docMk/>
            <pc:sldMk cId="3077777684" sldId="662"/>
            <ac:spMk id="8" creationId="{24721A69-5DEC-204B-899A-6C13DFF78D0E}"/>
          </ac:spMkLst>
        </pc:spChg>
        <pc:spChg chg="del">
          <ac:chgData name="Herrig, Meghan" userId="3f3061a6-9cf0-43c6-ba3b-0df8c923fc45" providerId="ADAL" clId="{529EF3EC-600E-4583-A9E8-3DC9EF41730A}" dt="2022-05-24T14:18:17.310" v="69"/>
          <ac:spMkLst>
            <pc:docMk/>
            <pc:sldMk cId="3077777684" sldId="662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529EF3EC-600E-4583-A9E8-3DC9EF41730A}" dt="2022-05-24T14:18:35.273" v="74" actId="14100"/>
          <ac:picMkLst>
            <pc:docMk/>
            <pc:sldMk cId="3077777684" sldId="662"/>
            <ac:picMk id="9" creationId="{2B393793-4756-4BE0-80EC-7889746336C5}"/>
          </ac:picMkLst>
        </pc:picChg>
      </pc:sldChg>
      <pc:sldChg chg="addSp delSp modSp mod">
        <pc:chgData name="Herrig, Meghan" userId="3f3061a6-9cf0-43c6-ba3b-0df8c923fc45" providerId="ADAL" clId="{529EF3EC-600E-4583-A9E8-3DC9EF41730A}" dt="2022-05-24T14:26:45.428" v="89" actId="1076"/>
        <pc:sldMkLst>
          <pc:docMk/>
          <pc:sldMk cId="4001504967" sldId="664"/>
        </pc:sldMkLst>
        <pc:spChg chg="add del mod">
          <ac:chgData name="Herrig, Meghan" userId="3f3061a6-9cf0-43c6-ba3b-0df8c923fc45" providerId="ADAL" clId="{529EF3EC-600E-4583-A9E8-3DC9EF41730A}" dt="2022-05-24T14:20:56.419" v="83" actId="478"/>
          <ac:spMkLst>
            <pc:docMk/>
            <pc:sldMk cId="4001504967" sldId="664"/>
            <ac:spMk id="3" creationId="{DC851234-9875-45A1-B2C0-81AAEF387233}"/>
          </ac:spMkLst>
        </pc:spChg>
        <pc:spChg chg="mod">
          <ac:chgData name="Herrig, Meghan" userId="3f3061a6-9cf0-43c6-ba3b-0df8c923fc45" providerId="ADAL" clId="{529EF3EC-600E-4583-A9E8-3DC9EF41730A}" dt="2022-05-24T14:20:39.646" v="80" actId="20577"/>
          <ac:spMkLst>
            <pc:docMk/>
            <pc:sldMk cId="4001504967" sldId="664"/>
            <ac:spMk id="4" creationId="{5C175817-792A-094E-A220-22C149BB8FB2}"/>
          </ac:spMkLst>
        </pc:spChg>
        <pc:spChg chg="del">
          <ac:chgData name="Herrig, Meghan" userId="3f3061a6-9cf0-43c6-ba3b-0df8c923fc45" providerId="ADAL" clId="{529EF3EC-600E-4583-A9E8-3DC9EF41730A}" dt="2022-05-24T14:20:54.940" v="82" actId="478"/>
          <ac:spMkLst>
            <pc:docMk/>
            <pc:sldMk cId="4001504967" sldId="664"/>
            <ac:spMk id="6" creationId="{F86A5585-F2AC-914B-80B2-419DF8D91368}"/>
          </ac:spMkLst>
        </pc:spChg>
        <pc:spChg chg="add mod">
          <ac:chgData name="Herrig, Meghan" userId="3f3061a6-9cf0-43c6-ba3b-0df8c923fc45" providerId="ADAL" clId="{529EF3EC-600E-4583-A9E8-3DC9EF41730A}" dt="2022-05-24T14:26:41.302" v="88" actId="14100"/>
          <ac:spMkLst>
            <pc:docMk/>
            <pc:sldMk cId="4001504967" sldId="664"/>
            <ac:spMk id="7" creationId="{59129DB0-B65B-4ED4-AC31-AB4E0A17E5D3}"/>
          </ac:spMkLst>
        </pc:spChg>
        <pc:spChg chg="mod">
          <ac:chgData name="Herrig, Meghan" userId="3f3061a6-9cf0-43c6-ba3b-0df8c923fc45" providerId="ADAL" clId="{529EF3EC-600E-4583-A9E8-3DC9EF41730A}" dt="2022-05-24T14:06:16.543" v="11"/>
          <ac:spMkLst>
            <pc:docMk/>
            <pc:sldMk cId="4001504967" sldId="664"/>
            <ac:spMk id="8" creationId="{24721A69-5DEC-204B-899A-6C13DFF78D0E}"/>
          </ac:spMkLst>
        </pc:spChg>
        <pc:spChg chg="del">
          <ac:chgData name="Herrig, Meghan" userId="3f3061a6-9cf0-43c6-ba3b-0df8c923fc45" providerId="ADAL" clId="{529EF3EC-600E-4583-A9E8-3DC9EF41730A}" dt="2022-05-24T14:20:47.662" v="81"/>
          <ac:spMkLst>
            <pc:docMk/>
            <pc:sldMk cId="4001504967" sldId="664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529EF3EC-600E-4583-A9E8-3DC9EF41730A}" dt="2022-05-24T14:26:45.428" v="89" actId="1076"/>
          <ac:picMkLst>
            <pc:docMk/>
            <pc:sldMk cId="4001504967" sldId="664"/>
            <ac:picMk id="9" creationId="{403A6DE9-090C-4CF9-99E6-9958A5195C9B}"/>
          </ac:picMkLst>
        </pc:picChg>
      </pc:sldChg>
      <pc:sldChg chg="modSp del mod">
        <pc:chgData name="Herrig, Meghan" userId="3f3061a6-9cf0-43c6-ba3b-0df8c923fc45" providerId="ADAL" clId="{529EF3EC-600E-4583-A9E8-3DC9EF41730A}" dt="2022-05-24T14:07:04.580" v="21" actId="47"/>
        <pc:sldMkLst>
          <pc:docMk/>
          <pc:sldMk cId="678891587" sldId="665"/>
        </pc:sldMkLst>
        <pc:spChg chg="mod">
          <ac:chgData name="Herrig, Meghan" userId="3f3061a6-9cf0-43c6-ba3b-0df8c923fc45" providerId="ADAL" clId="{529EF3EC-600E-4583-A9E8-3DC9EF41730A}" dt="2022-05-24T14:06:19.234" v="12"/>
          <ac:spMkLst>
            <pc:docMk/>
            <pc:sldMk cId="678891587" sldId="665"/>
            <ac:spMk id="8" creationId="{24721A69-5DEC-204B-899A-6C13DFF78D0E}"/>
          </ac:spMkLst>
        </pc:spChg>
      </pc:sldChg>
      <pc:sldChg chg="modSp del mod">
        <pc:chgData name="Herrig, Meghan" userId="3f3061a6-9cf0-43c6-ba3b-0df8c923fc45" providerId="ADAL" clId="{529EF3EC-600E-4583-A9E8-3DC9EF41730A}" dt="2022-05-24T14:06:58.736" v="17" actId="47"/>
        <pc:sldMkLst>
          <pc:docMk/>
          <pc:sldMk cId="1226095220" sldId="666"/>
        </pc:sldMkLst>
        <pc:spChg chg="mod">
          <ac:chgData name="Herrig, Meghan" userId="3f3061a6-9cf0-43c6-ba3b-0df8c923fc45" providerId="ADAL" clId="{529EF3EC-600E-4583-A9E8-3DC9EF41730A}" dt="2022-05-24T14:06:21.768" v="13"/>
          <ac:spMkLst>
            <pc:docMk/>
            <pc:sldMk cId="1226095220" sldId="666"/>
            <ac:spMk id="8" creationId="{24721A69-5DEC-204B-899A-6C13DFF78D0E}"/>
          </ac:spMkLst>
        </pc:spChg>
      </pc:sldChg>
      <pc:sldChg chg="modSp del mod">
        <pc:chgData name="Herrig, Meghan" userId="3f3061a6-9cf0-43c6-ba3b-0df8c923fc45" providerId="ADAL" clId="{529EF3EC-600E-4583-A9E8-3DC9EF41730A}" dt="2022-05-24T14:06:59.885" v="18" actId="47"/>
        <pc:sldMkLst>
          <pc:docMk/>
          <pc:sldMk cId="925793654" sldId="667"/>
        </pc:sldMkLst>
        <pc:spChg chg="mod">
          <ac:chgData name="Herrig, Meghan" userId="3f3061a6-9cf0-43c6-ba3b-0df8c923fc45" providerId="ADAL" clId="{529EF3EC-600E-4583-A9E8-3DC9EF41730A}" dt="2022-05-24T14:06:43.588" v="14"/>
          <ac:spMkLst>
            <pc:docMk/>
            <pc:sldMk cId="925793654" sldId="667"/>
            <ac:spMk id="8" creationId="{24721A69-5DEC-204B-899A-6C13DFF78D0E}"/>
          </ac:spMkLst>
        </pc:spChg>
      </pc:sldChg>
      <pc:sldChg chg="modSp del mod">
        <pc:chgData name="Herrig, Meghan" userId="3f3061a6-9cf0-43c6-ba3b-0df8c923fc45" providerId="ADAL" clId="{529EF3EC-600E-4583-A9E8-3DC9EF41730A}" dt="2022-05-24T14:07:01.403" v="19" actId="47"/>
        <pc:sldMkLst>
          <pc:docMk/>
          <pc:sldMk cId="4251045079" sldId="668"/>
        </pc:sldMkLst>
        <pc:spChg chg="mod">
          <ac:chgData name="Herrig, Meghan" userId="3f3061a6-9cf0-43c6-ba3b-0df8c923fc45" providerId="ADAL" clId="{529EF3EC-600E-4583-A9E8-3DC9EF41730A}" dt="2022-05-24T14:06:46.271" v="15"/>
          <ac:spMkLst>
            <pc:docMk/>
            <pc:sldMk cId="4251045079" sldId="668"/>
            <ac:spMk id="8" creationId="{24721A69-5DEC-204B-899A-6C13DFF78D0E}"/>
          </ac:spMkLst>
        </pc:spChg>
      </pc:sldChg>
      <pc:sldChg chg="modSp del mod">
        <pc:chgData name="Herrig, Meghan" userId="3f3061a6-9cf0-43c6-ba3b-0df8c923fc45" providerId="ADAL" clId="{529EF3EC-600E-4583-A9E8-3DC9EF41730A}" dt="2022-05-24T14:07:02.606" v="20" actId="47"/>
        <pc:sldMkLst>
          <pc:docMk/>
          <pc:sldMk cId="567197540" sldId="669"/>
        </pc:sldMkLst>
        <pc:spChg chg="mod">
          <ac:chgData name="Herrig, Meghan" userId="3f3061a6-9cf0-43c6-ba3b-0df8c923fc45" providerId="ADAL" clId="{529EF3EC-600E-4583-A9E8-3DC9EF41730A}" dt="2022-05-24T14:06:48.690" v="16"/>
          <ac:spMkLst>
            <pc:docMk/>
            <pc:sldMk cId="567197540" sldId="669"/>
            <ac:spMk id="8" creationId="{24721A69-5DEC-204B-899A-6C13DFF78D0E}"/>
          </ac:spMkLst>
        </pc:spChg>
      </pc:sldChg>
      <pc:sldChg chg="addSp delSp modSp mod">
        <pc:chgData name="Herrig, Meghan" userId="3f3061a6-9cf0-43c6-ba3b-0df8c923fc45" providerId="ADAL" clId="{529EF3EC-600E-4583-A9E8-3DC9EF41730A}" dt="2022-05-24T14:14:16.765" v="50" actId="1076"/>
        <pc:sldMkLst>
          <pc:docMk/>
          <pc:sldMk cId="2360637100" sldId="670"/>
        </pc:sldMkLst>
        <pc:spChg chg="add del mod">
          <ac:chgData name="Herrig, Meghan" userId="3f3061a6-9cf0-43c6-ba3b-0df8c923fc45" providerId="ADAL" clId="{529EF3EC-600E-4583-A9E8-3DC9EF41730A}" dt="2022-05-24T14:13:46.485" v="43" actId="478"/>
          <ac:spMkLst>
            <pc:docMk/>
            <pc:sldMk cId="2360637100" sldId="670"/>
            <ac:spMk id="3" creationId="{3CC0340E-8E29-4FC5-8ACF-D6E7BACFD450}"/>
          </ac:spMkLst>
        </pc:spChg>
        <pc:spChg chg="mod">
          <ac:chgData name="Herrig, Meghan" userId="3f3061a6-9cf0-43c6-ba3b-0df8c923fc45" providerId="ADAL" clId="{529EF3EC-600E-4583-A9E8-3DC9EF41730A}" dt="2022-05-24T14:13:29.040" v="39" actId="20577"/>
          <ac:spMkLst>
            <pc:docMk/>
            <pc:sldMk cId="2360637100" sldId="670"/>
            <ac:spMk id="4" creationId="{5C175817-792A-094E-A220-22C149BB8FB2}"/>
          </ac:spMkLst>
        </pc:spChg>
        <pc:spChg chg="del">
          <ac:chgData name="Herrig, Meghan" userId="3f3061a6-9cf0-43c6-ba3b-0df8c923fc45" providerId="ADAL" clId="{529EF3EC-600E-4583-A9E8-3DC9EF41730A}" dt="2022-05-24T14:13:45.912" v="42" actId="478"/>
          <ac:spMkLst>
            <pc:docMk/>
            <pc:sldMk cId="2360637100" sldId="670"/>
            <ac:spMk id="6" creationId="{F86A5585-F2AC-914B-80B2-419DF8D91368}"/>
          </ac:spMkLst>
        </pc:spChg>
        <pc:spChg chg="add mod">
          <ac:chgData name="Herrig, Meghan" userId="3f3061a6-9cf0-43c6-ba3b-0df8c923fc45" providerId="ADAL" clId="{529EF3EC-600E-4583-A9E8-3DC9EF41730A}" dt="2022-05-24T14:13:39.043" v="41" actId="20577"/>
          <ac:spMkLst>
            <pc:docMk/>
            <pc:sldMk cId="2360637100" sldId="670"/>
            <ac:spMk id="7" creationId="{2E373BBC-DDEE-447D-9600-809007526469}"/>
          </ac:spMkLst>
        </pc:spChg>
        <pc:spChg chg="mod">
          <ac:chgData name="Herrig, Meghan" userId="3f3061a6-9cf0-43c6-ba3b-0df8c923fc45" providerId="ADAL" clId="{529EF3EC-600E-4583-A9E8-3DC9EF41730A}" dt="2022-05-24T14:06:09.029" v="8"/>
          <ac:spMkLst>
            <pc:docMk/>
            <pc:sldMk cId="2360637100" sldId="670"/>
            <ac:spMk id="8" creationId="{24721A69-5DEC-204B-899A-6C13DFF78D0E}"/>
          </ac:spMkLst>
        </pc:spChg>
        <pc:spChg chg="del">
          <ac:chgData name="Herrig, Meghan" userId="3f3061a6-9cf0-43c6-ba3b-0df8c923fc45" providerId="ADAL" clId="{529EF3EC-600E-4583-A9E8-3DC9EF41730A}" dt="2022-05-24T14:13:34.851" v="40"/>
          <ac:spMkLst>
            <pc:docMk/>
            <pc:sldMk cId="2360637100" sldId="670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529EF3EC-600E-4583-A9E8-3DC9EF41730A}" dt="2022-05-24T14:14:16.765" v="50" actId="1076"/>
          <ac:picMkLst>
            <pc:docMk/>
            <pc:sldMk cId="2360637100" sldId="670"/>
            <ac:picMk id="9" creationId="{032D6D25-D67F-4284-A9D7-5FEEE6DA143B}"/>
          </ac:picMkLst>
        </pc:picChg>
        <pc:picChg chg="add mod">
          <ac:chgData name="Herrig, Meghan" userId="3f3061a6-9cf0-43c6-ba3b-0df8c923fc45" providerId="ADAL" clId="{529EF3EC-600E-4583-A9E8-3DC9EF41730A}" dt="2022-05-24T14:14:09.700" v="49" actId="14100"/>
          <ac:picMkLst>
            <pc:docMk/>
            <pc:sldMk cId="2360637100" sldId="670"/>
            <ac:picMk id="11" creationId="{B244A9CB-AF9E-40BF-B79E-61B8B60D9CE1}"/>
          </ac:picMkLst>
        </pc:picChg>
      </pc:sldChg>
      <pc:sldChg chg="modSp mod">
        <pc:chgData name="Herrig, Meghan" userId="3f3061a6-9cf0-43c6-ba3b-0df8c923fc45" providerId="ADAL" clId="{529EF3EC-600E-4583-A9E8-3DC9EF41730A}" dt="2022-05-24T14:06:03.800" v="6"/>
        <pc:sldMkLst>
          <pc:docMk/>
          <pc:sldMk cId="1624760536" sldId="671"/>
        </pc:sldMkLst>
        <pc:spChg chg="mod">
          <ac:chgData name="Herrig, Meghan" userId="3f3061a6-9cf0-43c6-ba3b-0df8c923fc45" providerId="ADAL" clId="{529EF3EC-600E-4583-A9E8-3DC9EF41730A}" dt="2022-05-24T14:06:03.800" v="6"/>
          <ac:spMkLst>
            <pc:docMk/>
            <pc:sldMk cId="1624760536" sldId="671"/>
            <ac:spMk id="8" creationId="{24721A69-5DEC-204B-899A-6C13DFF78D0E}"/>
          </ac:spMkLst>
        </pc:spChg>
      </pc:sldChg>
      <pc:sldChg chg="ord">
        <pc:chgData name="Herrig, Meghan" userId="3f3061a6-9cf0-43c6-ba3b-0df8c923fc45" providerId="ADAL" clId="{529EF3EC-600E-4583-A9E8-3DC9EF41730A}" dt="2022-05-24T14:31:53.046" v="167"/>
        <pc:sldMkLst>
          <pc:docMk/>
          <pc:sldMk cId="1175305896" sldId="674"/>
        </pc:sldMkLst>
      </pc:sldChg>
    </pc:docChg>
  </pc:docChgLst>
  <pc:docChgLst>
    <pc:chgData name="Andre, Traci" userId="S::traci.andre@mheducation.com::57977358-ec8e-43a5-8d07-91c79cd0dc8f" providerId="AD" clId="Web-{03669A20-CCDB-F592-6F8F-4423573EA171}"/>
    <pc:docChg chg="modSld">
      <pc:chgData name="Andre, Traci" userId="S::traci.andre@mheducation.com::57977358-ec8e-43a5-8d07-91c79cd0dc8f" providerId="AD" clId="Web-{03669A20-CCDB-F592-6F8F-4423573EA171}" dt="2022-05-27T17:00:55.335" v="14" actId="20577"/>
      <pc:docMkLst>
        <pc:docMk/>
      </pc:docMkLst>
      <pc:sldChg chg="modSp">
        <pc:chgData name="Andre, Traci" userId="S::traci.andre@mheducation.com::57977358-ec8e-43a5-8d07-91c79cd0dc8f" providerId="AD" clId="Web-{03669A20-CCDB-F592-6F8F-4423573EA171}" dt="2022-05-27T16:59:09.789" v="2" actId="20577"/>
        <pc:sldMkLst>
          <pc:docMk/>
          <pc:sldMk cId="1431422426" sldId="462"/>
        </pc:sldMkLst>
        <pc:spChg chg="mod">
          <ac:chgData name="Andre, Traci" userId="S::traci.andre@mheducation.com::57977358-ec8e-43a5-8d07-91c79cd0dc8f" providerId="AD" clId="Web-{03669A20-CCDB-F592-6F8F-4423573EA171}" dt="2022-05-27T16:59:09.789" v="2" actId="20577"/>
          <ac:spMkLst>
            <pc:docMk/>
            <pc:sldMk cId="1431422426" sldId="462"/>
            <ac:spMk id="4" creationId="{4CC9C857-E79A-F545-BAB3-908AA67D15C1}"/>
          </ac:spMkLst>
        </pc:spChg>
      </pc:sldChg>
      <pc:sldChg chg="modSp">
        <pc:chgData name="Andre, Traci" userId="S::traci.andre@mheducation.com::57977358-ec8e-43a5-8d07-91c79cd0dc8f" providerId="AD" clId="Web-{03669A20-CCDB-F592-6F8F-4423573EA171}" dt="2022-05-27T17:00:10.242" v="10" actId="14100"/>
        <pc:sldMkLst>
          <pc:docMk/>
          <pc:sldMk cId="1925897834" sldId="660"/>
        </pc:sldMkLst>
        <pc:spChg chg="mod">
          <ac:chgData name="Andre, Traci" userId="S::traci.andre@mheducation.com::57977358-ec8e-43a5-8d07-91c79cd0dc8f" providerId="AD" clId="Web-{03669A20-CCDB-F592-6F8F-4423573EA171}" dt="2022-05-27T17:00:10.242" v="10" actId="14100"/>
          <ac:spMkLst>
            <pc:docMk/>
            <pc:sldMk cId="1925897834" sldId="660"/>
            <ac:spMk id="7" creationId="{F6A63079-A2AE-484B-8DC7-5DC7B8F12FB4}"/>
          </ac:spMkLst>
        </pc:spChg>
      </pc:sldChg>
      <pc:sldChg chg="modSp">
        <pc:chgData name="Andre, Traci" userId="S::traci.andre@mheducation.com::57977358-ec8e-43a5-8d07-91c79cd0dc8f" providerId="AD" clId="Web-{03669A20-CCDB-F592-6F8F-4423573EA171}" dt="2022-05-27T17:00:32.351" v="12" actId="20577"/>
        <pc:sldMkLst>
          <pc:docMk/>
          <pc:sldMk cId="3077777684" sldId="662"/>
        </pc:sldMkLst>
        <pc:spChg chg="mod">
          <ac:chgData name="Andre, Traci" userId="S::traci.andre@mheducation.com::57977358-ec8e-43a5-8d07-91c79cd0dc8f" providerId="AD" clId="Web-{03669A20-CCDB-F592-6F8F-4423573EA171}" dt="2022-05-27T17:00:32.351" v="12" actId="20577"/>
          <ac:spMkLst>
            <pc:docMk/>
            <pc:sldMk cId="3077777684" sldId="662"/>
            <ac:spMk id="7" creationId="{24D2F95F-1769-44C4-870B-03B27C711138}"/>
          </ac:spMkLst>
        </pc:spChg>
      </pc:sldChg>
      <pc:sldChg chg="modSp">
        <pc:chgData name="Andre, Traci" userId="S::traci.andre@mheducation.com::57977358-ec8e-43a5-8d07-91c79cd0dc8f" providerId="AD" clId="Web-{03669A20-CCDB-F592-6F8F-4423573EA171}" dt="2022-05-27T16:59:25.570" v="7" actId="20577"/>
        <pc:sldMkLst>
          <pc:docMk/>
          <pc:sldMk cId="1624760536" sldId="671"/>
        </pc:sldMkLst>
        <pc:spChg chg="mod">
          <ac:chgData name="Andre, Traci" userId="S::traci.andre@mheducation.com::57977358-ec8e-43a5-8d07-91c79cd0dc8f" providerId="AD" clId="Web-{03669A20-CCDB-F592-6F8F-4423573EA171}" dt="2022-05-27T16:59:25.570" v="7" actId="20577"/>
          <ac:spMkLst>
            <pc:docMk/>
            <pc:sldMk cId="1624760536" sldId="671"/>
            <ac:spMk id="10" creationId="{A65AC2FD-9B53-A641-B445-86F500E5511F}"/>
          </ac:spMkLst>
        </pc:spChg>
      </pc:sldChg>
      <pc:sldChg chg="modSp">
        <pc:chgData name="Andre, Traci" userId="S::traci.andre@mheducation.com::57977358-ec8e-43a5-8d07-91c79cd0dc8f" providerId="AD" clId="Web-{03669A20-CCDB-F592-6F8F-4423573EA171}" dt="2022-05-27T17:00:55.335" v="14" actId="20577"/>
        <pc:sldMkLst>
          <pc:docMk/>
          <pc:sldMk cId="1175305896" sldId="674"/>
        </pc:sldMkLst>
        <pc:spChg chg="mod">
          <ac:chgData name="Andre, Traci" userId="S::traci.andre@mheducation.com::57977358-ec8e-43a5-8d07-91c79cd0dc8f" providerId="AD" clId="Web-{03669A20-CCDB-F592-6F8F-4423573EA171}" dt="2022-05-27T17:00:55.335" v="14" actId="20577"/>
          <ac:spMkLst>
            <pc:docMk/>
            <pc:sldMk cId="1175305896" sldId="674"/>
            <ac:spMk id="7" creationId="{B0C5671F-AF2D-46C1-984C-E962B4AE6D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McGraw Hill Connect</a:t>
            </a:r>
            <a:r>
              <a:rPr lang="en-US" baseline="30000" dirty="0">
                <a:latin typeface="Arial"/>
                <a:cs typeface="Arial"/>
              </a:rPr>
              <a:t>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653874"/>
          </a:xfrm>
        </p:spPr>
        <p:txBody>
          <a:bodyPr/>
          <a:lstStyle/>
          <a:p>
            <a:r>
              <a:rPr lang="en-US" dirty="0"/>
              <a:t>Canvas with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Digital Course Planner has all your upcoming Connect assignments in one place, and you can customize calendar alerts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  <a:endParaRPr lang="en-US" dirty="0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baseline="30000" dirty="0">
                <a:latin typeface="Arial"/>
                <a:cs typeface="Arial"/>
              </a:rPr>
              <a:t>®</a:t>
            </a:r>
            <a:r>
              <a:rPr lang="en-US" dirty="0">
                <a:latin typeface="Arial"/>
                <a:cs typeface="Arial"/>
              </a:rPr>
              <a:t> 2.0*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2.0. may not be available in your Connect course.</a:t>
            </a:r>
            <a:endParaRPr lang="en-US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B012A3-36D3-4752-AEBF-EA127D970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Login into your Canvas account and navigate to your course.  </a:t>
            </a:r>
          </a:p>
          <a:p>
            <a:endParaRPr lang="en-US" dirty="0"/>
          </a:p>
          <a:p>
            <a:r>
              <a:rPr lang="en-US" dirty="0"/>
              <a:t>If you are not sure if you have a Canvas account, please ask your instructor.</a:t>
            </a:r>
          </a:p>
        </p:txBody>
      </p:sp>
      <p:pic>
        <p:nvPicPr>
          <p:cNvPr id="9" name="Picture 8" descr="Screenshot of the canvas login screens">
            <a:extLst>
              <a:ext uri="{FF2B5EF4-FFF2-40B4-BE49-F238E27FC236}">
                <a16:creationId xmlns:a16="http://schemas.microsoft.com/office/drawing/2014/main" id="{D7149EA6-BBF7-4641-97D2-5C180FD5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61" y="1020117"/>
            <a:ext cx="40957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373BBC-DDEE-447D-9600-8090075264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r>
              <a:rPr lang="en-US" dirty="0"/>
              <a:t>Now you will want to find the Connect assignment link. It can be listed under the Assignments or Modules in the left navigation area.  </a:t>
            </a:r>
          </a:p>
          <a:p>
            <a:endParaRPr lang="en-US" dirty="0"/>
          </a:p>
          <a:p>
            <a:r>
              <a:rPr lang="en-US" dirty="0"/>
              <a:t>Once you have found it, Click </a:t>
            </a:r>
            <a:r>
              <a:rPr lang="en-US" b="1" dirty="0"/>
              <a:t>Begin</a:t>
            </a:r>
            <a:r>
              <a:rPr lang="en-US" dirty="0"/>
              <a:t> to start the registration process.</a:t>
            </a:r>
          </a:p>
        </p:txBody>
      </p:sp>
      <p:pic>
        <p:nvPicPr>
          <p:cNvPr id="9" name="Picture 2" descr="Once logged into Canvas, the Connect assignment link is listed under Courses and then either Assignments or Modules in the left navigation area.">
            <a:extLst>
              <a:ext uri="{FF2B5EF4-FFF2-40B4-BE49-F238E27FC236}">
                <a16:creationId xmlns:a16="http://schemas.microsoft.com/office/drawing/2014/main" id="{032D6D25-D67F-4284-A9D7-5FEEE6DA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08" y="1471410"/>
            <a:ext cx="4979484" cy="24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reen displaying the Connect assignment link.  Click begin to start the registration process.">
            <a:extLst>
              <a:ext uri="{FF2B5EF4-FFF2-40B4-BE49-F238E27FC236}">
                <a16:creationId xmlns:a16="http://schemas.microsoft.com/office/drawing/2014/main" id="{B244A9CB-AF9E-40BF-B79E-61B8B60D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83" y="3658193"/>
            <a:ext cx="5341181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63079-A2AE-484B-8DC7-5DC7B8F12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18583"/>
            <a:ext cx="3428772" cy="4391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Enter your email address and click </a:t>
            </a:r>
            <a:r>
              <a:rPr lang="en-US" b="1" dirty="0">
                <a:solidFill>
                  <a:schemeClr val="tx1"/>
                </a:solidFill>
              </a:rPr>
              <a:t>Begin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/>
              <a:t>If you receive the message, </a:t>
            </a:r>
            <a:r>
              <a:rPr lang="en-US" b="1" dirty="0"/>
              <a:t>You have a Connect Account</a:t>
            </a:r>
            <a:r>
              <a:rPr lang="en-US" dirty="0"/>
              <a:t> but have forgotten your password, click </a:t>
            </a:r>
            <a:r>
              <a:rPr lang="en-US" b="1" dirty="0"/>
              <a:t>Forgot Password. 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Depending on your school, you might skip this step. That’s ok! Just continue the process from that step to the end. </a:t>
            </a:r>
            <a:endParaRPr lang="en-US" b="1" dirty="0"/>
          </a:p>
        </p:txBody>
      </p:sp>
      <p:pic>
        <p:nvPicPr>
          <p:cNvPr id="9" name="Picture 2" descr="Connect login screen where you are prompted to enter your email address to join the class.">
            <a:extLst>
              <a:ext uri="{FF2B5EF4-FFF2-40B4-BE49-F238E27FC236}">
                <a16:creationId xmlns:a16="http://schemas.microsoft.com/office/drawing/2014/main" id="{29647AC4-8D38-425D-8C2E-A2817F9E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8" y="1644005"/>
            <a:ext cx="5609428" cy="44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D2F95F-1769-44C4-870B-03B27C7111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>
                <a:latin typeface="Arial"/>
                <a:cs typeface="Arial"/>
              </a:rPr>
              <a:t>Create your account: Enter email, First and Last Name, create a password, and select a security question.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recommend using your school email address when creating an account. </a:t>
            </a:r>
          </a:p>
          <a:p>
            <a:pPr>
              <a:spcBef>
                <a:spcPts val="600"/>
              </a:spcBef>
            </a:pPr>
            <a:r>
              <a:rPr lang="en-US" dirty="0"/>
              <a:t>To receive text alerts, enter your mobile number.  Agree to the Terms and Conditions and then click </a:t>
            </a:r>
            <a:r>
              <a:rPr lang="en-US" b="1" dirty="0"/>
              <a:t>Continue</a:t>
            </a:r>
            <a:r>
              <a:rPr lang="en-US" dirty="0"/>
              <a:t>.</a:t>
            </a:r>
          </a:p>
        </p:txBody>
      </p:sp>
      <p:pic>
        <p:nvPicPr>
          <p:cNvPr id="9" name="Picture 8" descr="Create account page. Enter email address, first name, last name fields. Create a password and select a security question fields. Enter a mobile number for text alerts. Continue button appears at bottom of page. ">
            <a:extLst>
              <a:ext uri="{FF2B5EF4-FFF2-40B4-BE49-F238E27FC236}">
                <a16:creationId xmlns:a16="http://schemas.microsoft.com/office/drawing/2014/main" id="{2B393793-4756-4BE0-80EC-78897463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01" y="1736725"/>
            <a:ext cx="6243665" cy="32684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Canvas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129DB0-B65B-4ED4-AC31-AB4E0A17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2630821" cy="4373563"/>
          </a:xfrm>
        </p:spPr>
        <p:txBody>
          <a:bodyPr/>
          <a:lstStyle/>
          <a:p>
            <a:r>
              <a:rPr lang="en-US" dirty="0"/>
              <a:t>You are almost done. Review the information on this screen. If it is correct, click </a:t>
            </a:r>
            <a:r>
              <a:rPr lang="en-US" b="1" dirty="0"/>
              <a:t>Confirm</a:t>
            </a:r>
            <a:r>
              <a:rPr lang="en-US" dirty="0"/>
              <a:t>.   </a:t>
            </a:r>
          </a:p>
          <a:p>
            <a:r>
              <a:rPr lang="en-US" dirty="0"/>
              <a:t>You are now registered.</a:t>
            </a:r>
          </a:p>
        </p:txBody>
      </p:sp>
      <p:pic>
        <p:nvPicPr>
          <p:cNvPr id="9" name="Picture 2" descr="Once you have registered for the course, the following screen will show the text required for the course.  Click on confirm to complete the registration process.  A cancel button is also provided.">
            <a:extLst>
              <a:ext uri="{FF2B5EF4-FFF2-40B4-BE49-F238E27FC236}">
                <a16:creationId xmlns:a16="http://schemas.microsoft.com/office/drawing/2014/main" id="{403A6DE9-090C-4CF9-99E6-9958A519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30" y="2569448"/>
            <a:ext cx="6675322" cy="27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4012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>
                <a:latin typeface="Arial"/>
                <a:cs typeface="Arial"/>
              </a:rPr>
              <a:t>More than </a:t>
            </a:r>
            <a:r>
              <a:rPr lang="en-US" sz="1600" u="sng" dirty="0">
                <a:latin typeface="Arial"/>
                <a:cs typeface="Arial"/>
              </a:rPr>
              <a:t>1 million students and instructors </a:t>
            </a:r>
            <a:r>
              <a:rPr lang="en-US" sz="1600" dirty="0">
                <a:latin typeface="Arial"/>
                <a:cs typeface="Arial"/>
              </a:rPr>
              <a:t>have downloaded </a:t>
            </a:r>
            <a:r>
              <a:rPr lang="en-US" sz="1600">
                <a:latin typeface="Arial"/>
                <a:cs typeface="Arial"/>
              </a:rPr>
              <a:t>the ReadAnywhere app which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330</TotalTime>
  <Words>572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14</cp:revision>
  <dcterms:created xsi:type="dcterms:W3CDTF">2022-02-17T20:16:12Z</dcterms:created>
  <dcterms:modified xsi:type="dcterms:W3CDTF">2022-05-27T17:00:56Z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