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 id="2147483930" r:id="rId5"/>
    <p:sldMasterId id="2147483928" r:id="rId6"/>
    <p:sldMasterId id="2147483929" r:id="rId7"/>
  </p:sldMasterIdLst>
  <p:notesMasterIdLst>
    <p:notesMasterId r:id="rId22"/>
  </p:notesMasterIdLst>
  <p:handoutMasterIdLst>
    <p:handoutMasterId r:id="rId23"/>
  </p:handoutMasterIdLst>
  <p:sldIdLst>
    <p:sldId id="462" r:id="rId8"/>
    <p:sldId id="671" r:id="rId9"/>
    <p:sldId id="665" r:id="rId10"/>
    <p:sldId id="666" r:id="rId11"/>
    <p:sldId id="667" r:id="rId12"/>
    <p:sldId id="668" r:id="rId13"/>
    <p:sldId id="669" r:id="rId14"/>
    <p:sldId id="675" r:id="rId15"/>
    <p:sldId id="677" r:id="rId16"/>
    <p:sldId id="678" r:id="rId17"/>
    <p:sldId id="663" r:id="rId18"/>
    <p:sldId id="674" r:id="rId19"/>
    <p:sldId id="672" r:id="rId20"/>
    <p:sldId id="6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DF9"/>
    <a:srgbClr val="4E6DBB"/>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63F1E-77D2-4CE7-83B5-F8245B7114FC}" v="42" dt="2022-05-24T16:16:15.690"/>
    <p1510:client id="{F9AF16C4-1E34-CCD0-7A3E-A878C5161D25}" v="21" dt="2022-05-27T17:09:12.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27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rig, Meghan" userId="3f3061a6-9cf0-43c6-ba3b-0df8c923fc45" providerId="ADAL" clId="{1F463F1E-77D2-4CE7-83B5-F8245B7114FC}"/>
    <pc:docChg chg="undo custSel addSld delSld modSld sldOrd">
      <pc:chgData name="Herrig, Meghan" userId="3f3061a6-9cf0-43c6-ba3b-0df8c923fc45" providerId="ADAL" clId="{1F463F1E-77D2-4CE7-83B5-F8245B7114FC}" dt="2022-05-24T16:16:15.690" v="132" actId="1076"/>
      <pc:docMkLst>
        <pc:docMk/>
      </pc:docMkLst>
      <pc:sldChg chg="modSp mod">
        <pc:chgData name="Herrig, Meghan" userId="3f3061a6-9cf0-43c6-ba3b-0df8c923fc45" providerId="ADAL" clId="{1F463F1E-77D2-4CE7-83B5-F8245B7114FC}" dt="2022-05-24T16:00:44.588" v="3" actId="6549"/>
        <pc:sldMkLst>
          <pc:docMk/>
          <pc:sldMk cId="1431422426" sldId="462"/>
        </pc:sldMkLst>
        <pc:spChg chg="mod">
          <ac:chgData name="Herrig, Meghan" userId="3f3061a6-9cf0-43c6-ba3b-0df8c923fc45" providerId="ADAL" clId="{1F463F1E-77D2-4CE7-83B5-F8245B7114FC}" dt="2022-05-24T16:00:44.588" v="3" actId="6549"/>
          <ac:spMkLst>
            <pc:docMk/>
            <pc:sldMk cId="1431422426" sldId="462"/>
            <ac:spMk id="14" creationId="{BAF26C10-15BC-1541-80F0-D47778F796A8}"/>
          </ac:spMkLst>
        </pc:spChg>
      </pc:sldChg>
      <pc:sldChg chg="modSp del mod">
        <pc:chgData name="Herrig, Meghan" userId="3f3061a6-9cf0-43c6-ba3b-0df8c923fc45" providerId="ADAL" clId="{1F463F1E-77D2-4CE7-83B5-F8245B7114FC}" dt="2022-05-24T16:02:36.096" v="57" actId="47"/>
        <pc:sldMkLst>
          <pc:docMk/>
          <pc:sldMk cId="4179093587" sldId="659"/>
        </pc:sldMkLst>
        <pc:spChg chg="mod">
          <ac:chgData name="Herrig, Meghan" userId="3f3061a6-9cf0-43c6-ba3b-0df8c923fc45" providerId="ADAL" clId="{1F463F1E-77D2-4CE7-83B5-F8245B7114FC}" dt="2022-05-24T16:00:55.326" v="5"/>
          <ac:spMkLst>
            <pc:docMk/>
            <pc:sldMk cId="4179093587" sldId="659"/>
            <ac:spMk id="8" creationId="{24721A69-5DEC-204B-899A-6C13DFF78D0E}"/>
          </ac:spMkLst>
        </pc:spChg>
      </pc:sldChg>
      <pc:sldChg chg="modSp del mod">
        <pc:chgData name="Herrig, Meghan" userId="3f3061a6-9cf0-43c6-ba3b-0df8c923fc45" providerId="ADAL" clId="{1F463F1E-77D2-4CE7-83B5-F8245B7114FC}" dt="2022-05-24T16:02:39.351" v="59" actId="47"/>
        <pc:sldMkLst>
          <pc:docMk/>
          <pc:sldMk cId="1925897834" sldId="660"/>
        </pc:sldMkLst>
        <pc:spChg chg="mod">
          <ac:chgData name="Herrig, Meghan" userId="3f3061a6-9cf0-43c6-ba3b-0df8c923fc45" providerId="ADAL" clId="{1F463F1E-77D2-4CE7-83B5-F8245B7114FC}" dt="2022-05-24T16:01:00.093" v="7"/>
          <ac:spMkLst>
            <pc:docMk/>
            <pc:sldMk cId="1925897834" sldId="660"/>
            <ac:spMk id="8" creationId="{24721A69-5DEC-204B-899A-6C13DFF78D0E}"/>
          </ac:spMkLst>
        </pc:spChg>
      </pc:sldChg>
      <pc:sldChg chg="modSp del mod">
        <pc:chgData name="Herrig, Meghan" userId="3f3061a6-9cf0-43c6-ba3b-0df8c923fc45" providerId="ADAL" clId="{1F463F1E-77D2-4CE7-83B5-F8245B7114FC}" dt="2022-05-24T16:02:41.140" v="60" actId="47"/>
        <pc:sldMkLst>
          <pc:docMk/>
          <pc:sldMk cId="3077777684" sldId="662"/>
        </pc:sldMkLst>
        <pc:spChg chg="mod">
          <ac:chgData name="Herrig, Meghan" userId="3f3061a6-9cf0-43c6-ba3b-0df8c923fc45" providerId="ADAL" clId="{1F463F1E-77D2-4CE7-83B5-F8245B7114FC}" dt="2022-05-24T16:01:02.361" v="8"/>
          <ac:spMkLst>
            <pc:docMk/>
            <pc:sldMk cId="3077777684" sldId="662"/>
            <ac:spMk id="8" creationId="{24721A69-5DEC-204B-899A-6C13DFF78D0E}"/>
          </ac:spMkLst>
        </pc:spChg>
      </pc:sldChg>
      <pc:sldChg chg="modSp del mod">
        <pc:chgData name="Herrig, Meghan" userId="3f3061a6-9cf0-43c6-ba3b-0df8c923fc45" providerId="ADAL" clId="{1F463F1E-77D2-4CE7-83B5-F8245B7114FC}" dt="2022-05-24T16:02:42.511" v="61" actId="47"/>
        <pc:sldMkLst>
          <pc:docMk/>
          <pc:sldMk cId="4001504967" sldId="664"/>
        </pc:sldMkLst>
        <pc:spChg chg="mod">
          <ac:chgData name="Herrig, Meghan" userId="3f3061a6-9cf0-43c6-ba3b-0df8c923fc45" providerId="ADAL" clId="{1F463F1E-77D2-4CE7-83B5-F8245B7114FC}" dt="2022-05-24T16:01:04.483" v="9"/>
          <ac:spMkLst>
            <pc:docMk/>
            <pc:sldMk cId="4001504967" sldId="664"/>
            <ac:spMk id="8" creationId="{24721A69-5DEC-204B-899A-6C13DFF78D0E}"/>
          </ac:spMkLst>
        </pc:spChg>
      </pc:sldChg>
      <pc:sldChg chg="addSp delSp modSp mod">
        <pc:chgData name="Herrig, Meghan" userId="3f3061a6-9cf0-43c6-ba3b-0df8c923fc45" providerId="ADAL" clId="{1F463F1E-77D2-4CE7-83B5-F8245B7114FC}" dt="2022-05-24T16:04:28.645" v="78" actId="1076"/>
        <pc:sldMkLst>
          <pc:docMk/>
          <pc:sldMk cId="678891587" sldId="665"/>
        </pc:sldMkLst>
        <pc:spChg chg="add del mod">
          <ac:chgData name="Herrig, Meghan" userId="3f3061a6-9cf0-43c6-ba3b-0df8c923fc45" providerId="ADAL" clId="{1F463F1E-77D2-4CE7-83B5-F8245B7114FC}" dt="2022-05-24T16:03:48.662" v="68" actId="478"/>
          <ac:spMkLst>
            <pc:docMk/>
            <pc:sldMk cId="678891587" sldId="665"/>
            <ac:spMk id="3" creationId="{3630DCF6-EDD9-4CAE-9E91-7C81F7F1FA42}"/>
          </ac:spMkLst>
        </pc:spChg>
        <pc:spChg chg="mod">
          <ac:chgData name="Herrig, Meghan" userId="3f3061a6-9cf0-43c6-ba3b-0df8c923fc45" providerId="ADAL" clId="{1F463F1E-77D2-4CE7-83B5-F8245B7114FC}" dt="2022-05-24T16:01:35.993" v="22" actId="20577"/>
          <ac:spMkLst>
            <pc:docMk/>
            <pc:sldMk cId="678891587" sldId="665"/>
            <ac:spMk id="4" creationId="{5C175817-792A-094E-A220-22C149BB8FB2}"/>
          </ac:spMkLst>
        </pc:spChg>
        <pc:spChg chg="del">
          <ac:chgData name="Herrig, Meghan" userId="3f3061a6-9cf0-43c6-ba3b-0df8c923fc45" providerId="ADAL" clId="{1F463F1E-77D2-4CE7-83B5-F8245B7114FC}" dt="2022-05-24T16:03:47.946" v="67" actId="478"/>
          <ac:spMkLst>
            <pc:docMk/>
            <pc:sldMk cId="678891587" sldId="665"/>
            <ac:spMk id="6" creationId="{F86A5585-F2AC-914B-80B2-419DF8D91368}"/>
          </ac:spMkLst>
        </pc:spChg>
        <pc:spChg chg="add mod">
          <ac:chgData name="Herrig, Meghan" userId="3f3061a6-9cf0-43c6-ba3b-0df8c923fc45" providerId="ADAL" clId="{1F463F1E-77D2-4CE7-83B5-F8245B7114FC}" dt="2022-05-24T16:04:15.013" v="74" actId="14100"/>
          <ac:spMkLst>
            <pc:docMk/>
            <pc:sldMk cId="678891587" sldId="665"/>
            <ac:spMk id="7" creationId="{AB7895D4-D862-4314-9994-4AC3AD86952E}"/>
          </ac:spMkLst>
        </pc:spChg>
        <pc:spChg chg="mod">
          <ac:chgData name="Herrig, Meghan" userId="3f3061a6-9cf0-43c6-ba3b-0df8c923fc45" providerId="ADAL" clId="{1F463F1E-77D2-4CE7-83B5-F8245B7114FC}" dt="2022-05-24T16:01:07.372" v="10"/>
          <ac:spMkLst>
            <pc:docMk/>
            <pc:sldMk cId="678891587" sldId="665"/>
            <ac:spMk id="8" creationId="{24721A69-5DEC-204B-899A-6C13DFF78D0E}"/>
          </ac:spMkLst>
        </pc:spChg>
        <pc:spChg chg="del">
          <ac:chgData name="Herrig, Meghan" userId="3f3061a6-9cf0-43c6-ba3b-0df8c923fc45" providerId="ADAL" clId="{1F463F1E-77D2-4CE7-83B5-F8245B7114FC}" dt="2022-05-24T16:03:39.732" v="65"/>
          <ac:spMkLst>
            <pc:docMk/>
            <pc:sldMk cId="678891587" sldId="665"/>
            <ac:spMk id="10" creationId="{A65AC2FD-9B53-A641-B445-86F500E5511F}"/>
          </ac:spMkLst>
        </pc:spChg>
        <pc:picChg chg="add mod">
          <ac:chgData name="Herrig, Meghan" userId="3f3061a6-9cf0-43c6-ba3b-0df8c923fc45" providerId="ADAL" clId="{1F463F1E-77D2-4CE7-83B5-F8245B7114FC}" dt="2022-05-24T16:04:24.800" v="77" actId="1076"/>
          <ac:picMkLst>
            <pc:docMk/>
            <pc:sldMk cId="678891587" sldId="665"/>
            <ac:picMk id="9" creationId="{9D0EA5AF-AE27-457C-9937-1F77440E97F1}"/>
          </ac:picMkLst>
        </pc:picChg>
        <pc:picChg chg="add mod">
          <ac:chgData name="Herrig, Meghan" userId="3f3061a6-9cf0-43c6-ba3b-0df8c923fc45" providerId="ADAL" clId="{1F463F1E-77D2-4CE7-83B5-F8245B7114FC}" dt="2022-05-24T16:04:28.645" v="78" actId="1076"/>
          <ac:picMkLst>
            <pc:docMk/>
            <pc:sldMk cId="678891587" sldId="665"/>
            <ac:picMk id="11" creationId="{219D155D-6AA5-47D1-BFBA-32C828BD23E6}"/>
          </ac:picMkLst>
        </pc:picChg>
      </pc:sldChg>
      <pc:sldChg chg="addSp delSp modSp mod">
        <pc:chgData name="Herrig, Meghan" userId="3f3061a6-9cf0-43c6-ba3b-0df8c923fc45" providerId="ADAL" clId="{1F463F1E-77D2-4CE7-83B5-F8245B7114FC}" dt="2022-05-24T16:04:56.615" v="86" actId="1076"/>
        <pc:sldMkLst>
          <pc:docMk/>
          <pc:sldMk cId="1226095220" sldId="666"/>
        </pc:sldMkLst>
        <pc:spChg chg="add del mod">
          <ac:chgData name="Herrig, Meghan" userId="3f3061a6-9cf0-43c6-ba3b-0df8c923fc45" providerId="ADAL" clId="{1F463F1E-77D2-4CE7-83B5-F8245B7114FC}" dt="2022-05-24T16:04:45.323" v="82" actId="478"/>
          <ac:spMkLst>
            <pc:docMk/>
            <pc:sldMk cId="1226095220" sldId="666"/>
            <ac:spMk id="3" creationId="{29F2D7A3-E681-4998-B9BF-97073254F55E}"/>
          </ac:spMkLst>
        </pc:spChg>
        <pc:spChg chg="mod">
          <ac:chgData name="Herrig, Meghan" userId="3f3061a6-9cf0-43c6-ba3b-0df8c923fc45" providerId="ADAL" clId="{1F463F1E-77D2-4CE7-83B5-F8245B7114FC}" dt="2022-05-24T16:01:40.490" v="28" actId="20577"/>
          <ac:spMkLst>
            <pc:docMk/>
            <pc:sldMk cId="1226095220" sldId="666"/>
            <ac:spMk id="4" creationId="{5C175817-792A-094E-A220-22C149BB8FB2}"/>
          </ac:spMkLst>
        </pc:spChg>
        <pc:spChg chg="del">
          <ac:chgData name="Herrig, Meghan" userId="3f3061a6-9cf0-43c6-ba3b-0df8c923fc45" providerId="ADAL" clId="{1F463F1E-77D2-4CE7-83B5-F8245B7114FC}" dt="2022-05-24T16:04:44.683" v="81" actId="478"/>
          <ac:spMkLst>
            <pc:docMk/>
            <pc:sldMk cId="1226095220" sldId="666"/>
            <ac:spMk id="6" creationId="{F86A5585-F2AC-914B-80B2-419DF8D91368}"/>
          </ac:spMkLst>
        </pc:spChg>
        <pc:spChg chg="add mod">
          <ac:chgData name="Herrig, Meghan" userId="3f3061a6-9cf0-43c6-ba3b-0df8c923fc45" providerId="ADAL" clId="{1F463F1E-77D2-4CE7-83B5-F8245B7114FC}" dt="2022-05-24T16:04:52.935" v="85" actId="14100"/>
          <ac:spMkLst>
            <pc:docMk/>
            <pc:sldMk cId="1226095220" sldId="666"/>
            <ac:spMk id="7" creationId="{E3EDBA1A-273E-4B52-B575-7E3AC8D1AEF7}"/>
          </ac:spMkLst>
        </pc:spChg>
        <pc:spChg chg="mod">
          <ac:chgData name="Herrig, Meghan" userId="3f3061a6-9cf0-43c6-ba3b-0df8c923fc45" providerId="ADAL" clId="{1F463F1E-77D2-4CE7-83B5-F8245B7114FC}" dt="2022-05-24T16:01:09.709" v="11"/>
          <ac:spMkLst>
            <pc:docMk/>
            <pc:sldMk cId="1226095220" sldId="666"/>
            <ac:spMk id="8" creationId="{24721A69-5DEC-204B-899A-6C13DFF78D0E}"/>
          </ac:spMkLst>
        </pc:spChg>
        <pc:spChg chg="del">
          <ac:chgData name="Herrig, Meghan" userId="3f3061a6-9cf0-43c6-ba3b-0df8c923fc45" providerId="ADAL" clId="{1F463F1E-77D2-4CE7-83B5-F8245B7114FC}" dt="2022-05-24T16:04:37.225" v="79"/>
          <ac:spMkLst>
            <pc:docMk/>
            <pc:sldMk cId="1226095220" sldId="666"/>
            <ac:spMk id="10" creationId="{A65AC2FD-9B53-A641-B445-86F500E5511F}"/>
          </ac:spMkLst>
        </pc:spChg>
        <pc:picChg chg="add mod">
          <ac:chgData name="Herrig, Meghan" userId="3f3061a6-9cf0-43c6-ba3b-0df8c923fc45" providerId="ADAL" clId="{1F463F1E-77D2-4CE7-83B5-F8245B7114FC}" dt="2022-05-24T16:04:56.615" v="86" actId="1076"/>
          <ac:picMkLst>
            <pc:docMk/>
            <pc:sldMk cId="1226095220" sldId="666"/>
            <ac:picMk id="9" creationId="{14517391-2CF8-4FF8-868A-7B0BC886F2BC}"/>
          </ac:picMkLst>
        </pc:picChg>
      </pc:sldChg>
      <pc:sldChg chg="addSp delSp modSp mod">
        <pc:chgData name="Herrig, Meghan" userId="3f3061a6-9cf0-43c6-ba3b-0df8c923fc45" providerId="ADAL" clId="{1F463F1E-77D2-4CE7-83B5-F8245B7114FC}" dt="2022-05-24T16:05:41.541" v="97" actId="1076"/>
        <pc:sldMkLst>
          <pc:docMk/>
          <pc:sldMk cId="925793654" sldId="667"/>
        </pc:sldMkLst>
        <pc:spChg chg="add del mod">
          <ac:chgData name="Herrig, Meghan" userId="3f3061a6-9cf0-43c6-ba3b-0df8c923fc45" providerId="ADAL" clId="{1F463F1E-77D2-4CE7-83B5-F8245B7114FC}" dt="2022-05-24T16:05:16.329" v="90" actId="478"/>
          <ac:spMkLst>
            <pc:docMk/>
            <pc:sldMk cId="925793654" sldId="667"/>
            <ac:spMk id="3" creationId="{F3DF01B7-A734-4C65-BC49-1369B231F186}"/>
          </ac:spMkLst>
        </pc:spChg>
        <pc:spChg chg="mod">
          <ac:chgData name="Herrig, Meghan" userId="3f3061a6-9cf0-43c6-ba3b-0df8c923fc45" providerId="ADAL" clId="{1F463F1E-77D2-4CE7-83B5-F8245B7114FC}" dt="2022-05-24T16:01:44.754" v="34" actId="20577"/>
          <ac:spMkLst>
            <pc:docMk/>
            <pc:sldMk cId="925793654" sldId="667"/>
            <ac:spMk id="4" creationId="{5C175817-792A-094E-A220-22C149BB8FB2}"/>
          </ac:spMkLst>
        </pc:spChg>
        <pc:spChg chg="del">
          <ac:chgData name="Herrig, Meghan" userId="3f3061a6-9cf0-43c6-ba3b-0df8c923fc45" providerId="ADAL" clId="{1F463F1E-77D2-4CE7-83B5-F8245B7114FC}" dt="2022-05-24T16:05:15.697" v="89" actId="478"/>
          <ac:spMkLst>
            <pc:docMk/>
            <pc:sldMk cId="925793654" sldId="667"/>
            <ac:spMk id="6" creationId="{F86A5585-F2AC-914B-80B2-419DF8D91368}"/>
          </ac:spMkLst>
        </pc:spChg>
        <pc:spChg chg="add mod">
          <ac:chgData name="Herrig, Meghan" userId="3f3061a6-9cf0-43c6-ba3b-0df8c923fc45" providerId="ADAL" clId="{1F463F1E-77D2-4CE7-83B5-F8245B7114FC}" dt="2022-05-24T16:05:21.630" v="91" actId="14100"/>
          <ac:spMkLst>
            <pc:docMk/>
            <pc:sldMk cId="925793654" sldId="667"/>
            <ac:spMk id="7" creationId="{915864D1-A578-4995-8416-53885E484D42}"/>
          </ac:spMkLst>
        </pc:spChg>
        <pc:spChg chg="mod">
          <ac:chgData name="Herrig, Meghan" userId="3f3061a6-9cf0-43c6-ba3b-0df8c923fc45" providerId="ADAL" clId="{1F463F1E-77D2-4CE7-83B5-F8245B7114FC}" dt="2022-05-24T16:01:12.084" v="12"/>
          <ac:spMkLst>
            <pc:docMk/>
            <pc:sldMk cId="925793654" sldId="667"/>
            <ac:spMk id="8" creationId="{24721A69-5DEC-204B-899A-6C13DFF78D0E}"/>
          </ac:spMkLst>
        </pc:spChg>
        <pc:spChg chg="del">
          <ac:chgData name="Herrig, Meghan" userId="3f3061a6-9cf0-43c6-ba3b-0df8c923fc45" providerId="ADAL" clId="{1F463F1E-77D2-4CE7-83B5-F8245B7114FC}" dt="2022-05-24T16:05:08.836" v="87"/>
          <ac:spMkLst>
            <pc:docMk/>
            <pc:sldMk cId="925793654" sldId="667"/>
            <ac:spMk id="10" creationId="{A65AC2FD-9B53-A641-B445-86F500E5511F}"/>
          </ac:spMkLst>
        </pc:spChg>
        <pc:picChg chg="add mod">
          <ac:chgData name="Herrig, Meghan" userId="3f3061a6-9cf0-43c6-ba3b-0df8c923fc45" providerId="ADAL" clId="{1F463F1E-77D2-4CE7-83B5-F8245B7114FC}" dt="2022-05-24T16:05:41.541" v="97" actId="1076"/>
          <ac:picMkLst>
            <pc:docMk/>
            <pc:sldMk cId="925793654" sldId="667"/>
            <ac:picMk id="9" creationId="{ED17D92C-76FB-45A7-9F7C-9ED7BBE7A8AA}"/>
          </ac:picMkLst>
        </pc:picChg>
        <pc:picChg chg="add mod">
          <ac:chgData name="Herrig, Meghan" userId="3f3061a6-9cf0-43c6-ba3b-0df8c923fc45" providerId="ADAL" clId="{1F463F1E-77D2-4CE7-83B5-F8245B7114FC}" dt="2022-05-24T16:05:38.413" v="96" actId="1076"/>
          <ac:picMkLst>
            <pc:docMk/>
            <pc:sldMk cId="925793654" sldId="667"/>
            <ac:picMk id="11" creationId="{B1B374E3-82B7-487D-9872-A4F5471F90CB}"/>
          </ac:picMkLst>
        </pc:picChg>
      </pc:sldChg>
      <pc:sldChg chg="addSp delSp modSp mod">
        <pc:chgData name="Herrig, Meghan" userId="3f3061a6-9cf0-43c6-ba3b-0df8c923fc45" providerId="ADAL" clId="{1F463F1E-77D2-4CE7-83B5-F8245B7114FC}" dt="2022-05-24T16:06:08.175" v="102" actId="1076"/>
        <pc:sldMkLst>
          <pc:docMk/>
          <pc:sldMk cId="4251045079" sldId="668"/>
        </pc:sldMkLst>
        <pc:spChg chg="add del mod">
          <ac:chgData name="Herrig, Meghan" userId="3f3061a6-9cf0-43c6-ba3b-0df8c923fc45" providerId="ADAL" clId="{1F463F1E-77D2-4CE7-83B5-F8245B7114FC}" dt="2022-05-24T16:06:03.415" v="100" actId="478"/>
          <ac:spMkLst>
            <pc:docMk/>
            <pc:sldMk cId="4251045079" sldId="668"/>
            <ac:spMk id="3" creationId="{80DC58CC-D1E7-401A-B452-DFB76EE60C63}"/>
          </ac:spMkLst>
        </pc:spChg>
        <pc:spChg chg="mod">
          <ac:chgData name="Herrig, Meghan" userId="3f3061a6-9cf0-43c6-ba3b-0df8c923fc45" providerId="ADAL" clId="{1F463F1E-77D2-4CE7-83B5-F8245B7114FC}" dt="2022-05-24T16:01:49.114" v="40" actId="20577"/>
          <ac:spMkLst>
            <pc:docMk/>
            <pc:sldMk cId="4251045079" sldId="668"/>
            <ac:spMk id="4" creationId="{5C175817-792A-094E-A220-22C149BB8FB2}"/>
          </ac:spMkLst>
        </pc:spChg>
        <pc:spChg chg="del">
          <ac:chgData name="Herrig, Meghan" userId="3f3061a6-9cf0-43c6-ba3b-0df8c923fc45" providerId="ADAL" clId="{1F463F1E-77D2-4CE7-83B5-F8245B7114FC}" dt="2022-05-24T16:06:02.767" v="99" actId="478"/>
          <ac:spMkLst>
            <pc:docMk/>
            <pc:sldMk cId="4251045079" sldId="668"/>
            <ac:spMk id="6" creationId="{F86A5585-F2AC-914B-80B2-419DF8D91368}"/>
          </ac:spMkLst>
        </pc:spChg>
        <pc:spChg chg="add mod">
          <ac:chgData name="Herrig, Meghan" userId="3f3061a6-9cf0-43c6-ba3b-0df8c923fc45" providerId="ADAL" clId="{1F463F1E-77D2-4CE7-83B5-F8245B7114FC}" dt="2022-05-24T16:05:56.532" v="98"/>
          <ac:spMkLst>
            <pc:docMk/>
            <pc:sldMk cId="4251045079" sldId="668"/>
            <ac:spMk id="7" creationId="{C3844908-89C0-4961-B056-0FB98CE9AF98}"/>
          </ac:spMkLst>
        </pc:spChg>
        <pc:spChg chg="mod">
          <ac:chgData name="Herrig, Meghan" userId="3f3061a6-9cf0-43c6-ba3b-0df8c923fc45" providerId="ADAL" clId="{1F463F1E-77D2-4CE7-83B5-F8245B7114FC}" dt="2022-05-24T16:01:14.490" v="13"/>
          <ac:spMkLst>
            <pc:docMk/>
            <pc:sldMk cId="4251045079" sldId="668"/>
            <ac:spMk id="8" creationId="{24721A69-5DEC-204B-899A-6C13DFF78D0E}"/>
          </ac:spMkLst>
        </pc:spChg>
        <pc:spChg chg="del">
          <ac:chgData name="Herrig, Meghan" userId="3f3061a6-9cf0-43c6-ba3b-0df8c923fc45" providerId="ADAL" clId="{1F463F1E-77D2-4CE7-83B5-F8245B7114FC}" dt="2022-05-24T16:05:56.532" v="98"/>
          <ac:spMkLst>
            <pc:docMk/>
            <pc:sldMk cId="4251045079" sldId="668"/>
            <ac:spMk id="10" creationId="{A65AC2FD-9B53-A641-B445-86F500E5511F}"/>
          </ac:spMkLst>
        </pc:spChg>
        <pc:picChg chg="add mod">
          <ac:chgData name="Herrig, Meghan" userId="3f3061a6-9cf0-43c6-ba3b-0df8c923fc45" providerId="ADAL" clId="{1F463F1E-77D2-4CE7-83B5-F8245B7114FC}" dt="2022-05-24T16:06:08.175" v="102" actId="1076"/>
          <ac:picMkLst>
            <pc:docMk/>
            <pc:sldMk cId="4251045079" sldId="668"/>
            <ac:picMk id="9" creationId="{9C68A50D-F4F4-4C3F-ABB2-0ADF9D4505B6}"/>
          </ac:picMkLst>
        </pc:picChg>
      </pc:sldChg>
      <pc:sldChg chg="addSp delSp modSp mod">
        <pc:chgData name="Herrig, Meghan" userId="3f3061a6-9cf0-43c6-ba3b-0df8c923fc45" providerId="ADAL" clId="{1F463F1E-77D2-4CE7-83B5-F8245B7114FC}" dt="2022-05-24T16:07:56.441" v="114" actId="1076"/>
        <pc:sldMkLst>
          <pc:docMk/>
          <pc:sldMk cId="567197540" sldId="669"/>
        </pc:sldMkLst>
        <pc:spChg chg="add del mod">
          <ac:chgData name="Herrig, Meghan" userId="3f3061a6-9cf0-43c6-ba3b-0df8c923fc45" providerId="ADAL" clId="{1F463F1E-77D2-4CE7-83B5-F8245B7114FC}" dt="2022-05-24T16:06:23.149" v="106" actId="478"/>
          <ac:spMkLst>
            <pc:docMk/>
            <pc:sldMk cId="567197540" sldId="669"/>
            <ac:spMk id="3" creationId="{73505B79-99EB-47B8-9C74-E2AC1C95853B}"/>
          </ac:spMkLst>
        </pc:spChg>
        <pc:spChg chg="mod">
          <ac:chgData name="Herrig, Meghan" userId="3f3061a6-9cf0-43c6-ba3b-0df8c923fc45" providerId="ADAL" clId="{1F463F1E-77D2-4CE7-83B5-F8245B7114FC}" dt="2022-05-24T16:01:53.624" v="46" actId="20577"/>
          <ac:spMkLst>
            <pc:docMk/>
            <pc:sldMk cId="567197540" sldId="669"/>
            <ac:spMk id="4" creationId="{5C175817-792A-094E-A220-22C149BB8FB2}"/>
          </ac:spMkLst>
        </pc:spChg>
        <pc:spChg chg="del">
          <ac:chgData name="Herrig, Meghan" userId="3f3061a6-9cf0-43c6-ba3b-0df8c923fc45" providerId="ADAL" clId="{1F463F1E-77D2-4CE7-83B5-F8245B7114FC}" dt="2022-05-24T16:06:22.401" v="105" actId="478"/>
          <ac:spMkLst>
            <pc:docMk/>
            <pc:sldMk cId="567197540" sldId="669"/>
            <ac:spMk id="6" creationId="{F86A5585-F2AC-914B-80B2-419DF8D91368}"/>
          </ac:spMkLst>
        </pc:spChg>
        <pc:spChg chg="add mod">
          <ac:chgData name="Herrig, Meghan" userId="3f3061a6-9cf0-43c6-ba3b-0df8c923fc45" providerId="ADAL" clId="{1F463F1E-77D2-4CE7-83B5-F8245B7114FC}" dt="2022-05-24T16:06:29.547" v="107" actId="14100"/>
          <ac:spMkLst>
            <pc:docMk/>
            <pc:sldMk cId="567197540" sldId="669"/>
            <ac:spMk id="7" creationId="{ADAA9F47-FFD7-4E9F-8D21-67EE2EA4A2B5}"/>
          </ac:spMkLst>
        </pc:spChg>
        <pc:spChg chg="mod">
          <ac:chgData name="Herrig, Meghan" userId="3f3061a6-9cf0-43c6-ba3b-0df8c923fc45" providerId="ADAL" clId="{1F463F1E-77D2-4CE7-83B5-F8245B7114FC}" dt="2022-05-24T16:01:16.462" v="14"/>
          <ac:spMkLst>
            <pc:docMk/>
            <pc:sldMk cId="567197540" sldId="669"/>
            <ac:spMk id="8" creationId="{24721A69-5DEC-204B-899A-6C13DFF78D0E}"/>
          </ac:spMkLst>
        </pc:spChg>
        <pc:spChg chg="del">
          <ac:chgData name="Herrig, Meghan" userId="3f3061a6-9cf0-43c6-ba3b-0df8c923fc45" providerId="ADAL" clId="{1F463F1E-77D2-4CE7-83B5-F8245B7114FC}" dt="2022-05-24T16:06:17.407" v="103"/>
          <ac:spMkLst>
            <pc:docMk/>
            <pc:sldMk cId="567197540" sldId="669"/>
            <ac:spMk id="10" creationId="{A65AC2FD-9B53-A641-B445-86F500E5511F}"/>
          </ac:spMkLst>
        </pc:spChg>
        <pc:picChg chg="add mod">
          <ac:chgData name="Herrig, Meghan" userId="3f3061a6-9cf0-43c6-ba3b-0df8c923fc45" providerId="ADAL" clId="{1F463F1E-77D2-4CE7-83B5-F8245B7114FC}" dt="2022-05-24T16:07:45.971" v="112" actId="14100"/>
          <ac:picMkLst>
            <pc:docMk/>
            <pc:sldMk cId="567197540" sldId="669"/>
            <ac:picMk id="9" creationId="{0F09490D-AF4B-4697-80D5-8DFB1D62477F}"/>
          </ac:picMkLst>
        </pc:picChg>
        <pc:picChg chg="add mod">
          <ac:chgData name="Herrig, Meghan" userId="3f3061a6-9cf0-43c6-ba3b-0df8c923fc45" providerId="ADAL" clId="{1F463F1E-77D2-4CE7-83B5-F8245B7114FC}" dt="2022-05-24T16:07:56.441" v="114" actId="1076"/>
          <ac:picMkLst>
            <pc:docMk/>
            <pc:sldMk cId="567197540" sldId="669"/>
            <ac:picMk id="11" creationId="{F6D5E866-B742-43A4-BBF4-E7030367845E}"/>
          </ac:picMkLst>
        </pc:picChg>
      </pc:sldChg>
      <pc:sldChg chg="modSp del mod">
        <pc:chgData name="Herrig, Meghan" userId="3f3061a6-9cf0-43c6-ba3b-0df8c923fc45" providerId="ADAL" clId="{1F463F1E-77D2-4CE7-83B5-F8245B7114FC}" dt="2022-05-24T16:02:37.854" v="58" actId="47"/>
        <pc:sldMkLst>
          <pc:docMk/>
          <pc:sldMk cId="2360637100" sldId="670"/>
        </pc:sldMkLst>
        <pc:spChg chg="mod">
          <ac:chgData name="Herrig, Meghan" userId="3f3061a6-9cf0-43c6-ba3b-0df8c923fc45" providerId="ADAL" clId="{1F463F1E-77D2-4CE7-83B5-F8245B7114FC}" dt="2022-05-24T16:00:57.530" v="6"/>
          <ac:spMkLst>
            <pc:docMk/>
            <pc:sldMk cId="2360637100" sldId="670"/>
            <ac:spMk id="8" creationId="{24721A69-5DEC-204B-899A-6C13DFF78D0E}"/>
          </ac:spMkLst>
        </pc:spChg>
      </pc:sldChg>
      <pc:sldChg chg="modSp mod">
        <pc:chgData name="Herrig, Meghan" userId="3f3061a6-9cf0-43c6-ba3b-0df8c923fc45" providerId="ADAL" clId="{1F463F1E-77D2-4CE7-83B5-F8245B7114FC}" dt="2022-05-24T16:00:52.583" v="4"/>
        <pc:sldMkLst>
          <pc:docMk/>
          <pc:sldMk cId="1624760536" sldId="671"/>
        </pc:sldMkLst>
        <pc:spChg chg="mod">
          <ac:chgData name="Herrig, Meghan" userId="3f3061a6-9cf0-43c6-ba3b-0df8c923fc45" providerId="ADAL" clId="{1F463F1E-77D2-4CE7-83B5-F8245B7114FC}" dt="2022-05-24T16:00:52.583" v="4"/>
          <ac:spMkLst>
            <pc:docMk/>
            <pc:sldMk cId="1624760536" sldId="671"/>
            <ac:spMk id="8" creationId="{24721A69-5DEC-204B-899A-6C13DFF78D0E}"/>
          </ac:spMkLst>
        </pc:spChg>
      </pc:sldChg>
      <pc:sldChg chg="ord">
        <pc:chgData name="Herrig, Meghan" userId="3f3061a6-9cf0-43c6-ba3b-0df8c923fc45" providerId="ADAL" clId="{1F463F1E-77D2-4CE7-83B5-F8245B7114FC}" dt="2022-05-24T16:01:20.632" v="16"/>
        <pc:sldMkLst>
          <pc:docMk/>
          <pc:sldMk cId="1175305896" sldId="674"/>
        </pc:sldMkLst>
      </pc:sldChg>
      <pc:sldChg chg="addSp delSp modSp add mod">
        <pc:chgData name="Herrig, Meghan" userId="3f3061a6-9cf0-43c6-ba3b-0df8c923fc45" providerId="ADAL" clId="{1F463F1E-77D2-4CE7-83B5-F8245B7114FC}" dt="2022-05-24T16:08:27.797" v="120" actId="1076"/>
        <pc:sldMkLst>
          <pc:docMk/>
          <pc:sldMk cId="2027318741" sldId="675"/>
        </pc:sldMkLst>
        <pc:spChg chg="add del mod">
          <ac:chgData name="Herrig, Meghan" userId="3f3061a6-9cf0-43c6-ba3b-0df8c923fc45" providerId="ADAL" clId="{1F463F1E-77D2-4CE7-83B5-F8245B7114FC}" dt="2022-05-24T16:08:19.966" v="118" actId="478"/>
          <ac:spMkLst>
            <pc:docMk/>
            <pc:sldMk cId="2027318741" sldId="675"/>
            <ac:spMk id="3" creationId="{A16A66E4-95FF-4E15-8D72-26608C3EAD3B}"/>
          </ac:spMkLst>
        </pc:spChg>
        <pc:spChg chg="mod">
          <ac:chgData name="Herrig, Meghan" userId="3f3061a6-9cf0-43c6-ba3b-0df8c923fc45" providerId="ADAL" clId="{1F463F1E-77D2-4CE7-83B5-F8245B7114FC}" dt="2022-05-24T16:02:10.758" v="51" actId="20577"/>
          <ac:spMkLst>
            <pc:docMk/>
            <pc:sldMk cId="2027318741" sldId="675"/>
            <ac:spMk id="4" creationId="{5C175817-792A-094E-A220-22C149BB8FB2}"/>
          </ac:spMkLst>
        </pc:spChg>
        <pc:spChg chg="del">
          <ac:chgData name="Herrig, Meghan" userId="3f3061a6-9cf0-43c6-ba3b-0df8c923fc45" providerId="ADAL" clId="{1F463F1E-77D2-4CE7-83B5-F8245B7114FC}" dt="2022-05-24T16:08:19.219" v="117" actId="478"/>
          <ac:spMkLst>
            <pc:docMk/>
            <pc:sldMk cId="2027318741" sldId="675"/>
            <ac:spMk id="6" creationId="{F86A5585-F2AC-914B-80B2-419DF8D91368}"/>
          </ac:spMkLst>
        </pc:spChg>
        <pc:spChg chg="add mod">
          <ac:chgData name="Herrig, Meghan" userId="3f3061a6-9cf0-43c6-ba3b-0df8c923fc45" providerId="ADAL" clId="{1F463F1E-77D2-4CE7-83B5-F8245B7114FC}" dt="2022-05-24T16:08:14.279" v="116" actId="20577"/>
          <ac:spMkLst>
            <pc:docMk/>
            <pc:sldMk cId="2027318741" sldId="675"/>
            <ac:spMk id="7" creationId="{50A365AC-7BF5-4C2F-9CAD-8D9A57E0380A}"/>
          </ac:spMkLst>
        </pc:spChg>
        <pc:spChg chg="del">
          <ac:chgData name="Herrig, Meghan" userId="3f3061a6-9cf0-43c6-ba3b-0df8c923fc45" providerId="ADAL" clId="{1F463F1E-77D2-4CE7-83B5-F8245B7114FC}" dt="2022-05-24T16:08:12.437" v="115"/>
          <ac:spMkLst>
            <pc:docMk/>
            <pc:sldMk cId="2027318741" sldId="675"/>
            <ac:spMk id="10" creationId="{A65AC2FD-9B53-A641-B445-86F500E5511F}"/>
          </ac:spMkLst>
        </pc:spChg>
        <pc:picChg chg="add mod">
          <ac:chgData name="Herrig, Meghan" userId="3f3061a6-9cf0-43c6-ba3b-0df8c923fc45" providerId="ADAL" clId="{1F463F1E-77D2-4CE7-83B5-F8245B7114FC}" dt="2022-05-24T16:08:27.797" v="120" actId="1076"/>
          <ac:picMkLst>
            <pc:docMk/>
            <pc:sldMk cId="2027318741" sldId="675"/>
            <ac:picMk id="9" creationId="{ACFC0957-F620-4B5D-8B1C-70B0A6535170}"/>
          </ac:picMkLst>
        </pc:picChg>
      </pc:sldChg>
      <pc:sldChg chg="modSp add del mod">
        <pc:chgData name="Herrig, Meghan" userId="3f3061a6-9cf0-43c6-ba3b-0df8c923fc45" providerId="ADAL" clId="{1F463F1E-77D2-4CE7-83B5-F8245B7114FC}" dt="2022-05-24T16:02:31.838" v="56" actId="47"/>
        <pc:sldMkLst>
          <pc:docMk/>
          <pc:sldMk cId="2650880668" sldId="676"/>
        </pc:sldMkLst>
        <pc:spChg chg="mod">
          <ac:chgData name="Herrig, Meghan" userId="3f3061a6-9cf0-43c6-ba3b-0df8c923fc45" providerId="ADAL" clId="{1F463F1E-77D2-4CE7-83B5-F8245B7114FC}" dt="2022-05-24T16:02:17.885" v="55" actId="20577"/>
          <ac:spMkLst>
            <pc:docMk/>
            <pc:sldMk cId="2650880668" sldId="676"/>
            <ac:spMk id="4" creationId="{5C175817-792A-094E-A220-22C149BB8FB2}"/>
          </ac:spMkLst>
        </pc:spChg>
      </pc:sldChg>
      <pc:sldChg chg="addSp delSp modSp add mod">
        <pc:chgData name="Herrig, Meghan" userId="3f3061a6-9cf0-43c6-ba3b-0df8c923fc45" providerId="ADAL" clId="{1F463F1E-77D2-4CE7-83B5-F8245B7114FC}" dt="2022-05-24T16:15:47.410" v="126" actId="14100"/>
        <pc:sldMkLst>
          <pc:docMk/>
          <pc:sldMk cId="2135696172" sldId="677"/>
        </pc:sldMkLst>
        <pc:spChg chg="add del mod">
          <ac:chgData name="Herrig, Meghan" userId="3f3061a6-9cf0-43c6-ba3b-0df8c923fc45" providerId="ADAL" clId="{1F463F1E-77D2-4CE7-83B5-F8245B7114FC}" dt="2022-05-24T16:15:31.844" v="123" actId="478"/>
          <ac:spMkLst>
            <pc:docMk/>
            <pc:sldMk cId="2135696172" sldId="677"/>
            <ac:spMk id="3" creationId="{912EC258-B7D3-4C41-AE97-828C3EFFE618}"/>
          </ac:spMkLst>
        </pc:spChg>
        <pc:spChg chg="mod">
          <ac:chgData name="Herrig, Meghan" userId="3f3061a6-9cf0-43c6-ba3b-0df8c923fc45" providerId="ADAL" clId="{1F463F1E-77D2-4CE7-83B5-F8245B7114FC}" dt="2022-05-24T16:02:14.234" v="53" actId="20577"/>
          <ac:spMkLst>
            <pc:docMk/>
            <pc:sldMk cId="2135696172" sldId="677"/>
            <ac:spMk id="4" creationId="{5C175817-792A-094E-A220-22C149BB8FB2}"/>
          </ac:spMkLst>
        </pc:spChg>
        <pc:spChg chg="del">
          <ac:chgData name="Herrig, Meghan" userId="3f3061a6-9cf0-43c6-ba3b-0df8c923fc45" providerId="ADAL" clId="{1F463F1E-77D2-4CE7-83B5-F8245B7114FC}" dt="2022-05-24T16:15:29.195" v="122" actId="478"/>
          <ac:spMkLst>
            <pc:docMk/>
            <pc:sldMk cId="2135696172" sldId="677"/>
            <ac:spMk id="6" creationId="{F86A5585-F2AC-914B-80B2-419DF8D91368}"/>
          </ac:spMkLst>
        </pc:spChg>
        <pc:spChg chg="add mod">
          <ac:chgData name="Herrig, Meghan" userId="3f3061a6-9cf0-43c6-ba3b-0df8c923fc45" providerId="ADAL" clId="{1F463F1E-77D2-4CE7-83B5-F8245B7114FC}" dt="2022-05-24T16:15:23.261" v="121"/>
          <ac:spMkLst>
            <pc:docMk/>
            <pc:sldMk cId="2135696172" sldId="677"/>
            <ac:spMk id="7" creationId="{F6DE26FB-D879-4C17-B913-FA25E764A086}"/>
          </ac:spMkLst>
        </pc:spChg>
        <pc:spChg chg="del">
          <ac:chgData name="Herrig, Meghan" userId="3f3061a6-9cf0-43c6-ba3b-0df8c923fc45" providerId="ADAL" clId="{1F463F1E-77D2-4CE7-83B5-F8245B7114FC}" dt="2022-05-24T16:15:23.261" v="121"/>
          <ac:spMkLst>
            <pc:docMk/>
            <pc:sldMk cId="2135696172" sldId="677"/>
            <ac:spMk id="10" creationId="{A65AC2FD-9B53-A641-B445-86F500E5511F}"/>
          </ac:spMkLst>
        </pc:spChg>
        <pc:picChg chg="add mod">
          <ac:chgData name="Herrig, Meghan" userId="3f3061a6-9cf0-43c6-ba3b-0df8c923fc45" providerId="ADAL" clId="{1F463F1E-77D2-4CE7-83B5-F8245B7114FC}" dt="2022-05-24T16:15:47.410" v="126" actId="14100"/>
          <ac:picMkLst>
            <pc:docMk/>
            <pc:sldMk cId="2135696172" sldId="677"/>
            <ac:picMk id="9" creationId="{88D07AED-1D30-4E9D-BFF8-7A737A7B2B38}"/>
          </ac:picMkLst>
        </pc:picChg>
      </pc:sldChg>
      <pc:sldChg chg="addSp delSp modSp add mod">
        <pc:chgData name="Herrig, Meghan" userId="3f3061a6-9cf0-43c6-ba3b-0df8c923fc45" providerId="ADAL" clId="{1F463F1E-77D2-4CE7-83B5-F8245B7114FC}" dt="2022-05-24T16:16:15.690" v="132" actId="1076"/>
        <pc:sldMkLst>
          <pc:docMk/>
          <pc:sldMk cId="1100647600" sldId="678"/>
        </pc:sldMkLst>
        <pc:spChg chg="add del mod">
          <ac:chgData name="Herrig, Meghan" userId="3f3061a6-9cf0-43c6-ba3b-0df8c923fc45" providerId="ADAL" clId="{1F463F1E-77D2-4CE7-83B5-F8245B7114FC}" dt="2022-05-24T16:16:05.397" v="129" actId="478"/>
          <ac:spMkLst>
            <pc:docMk/>
            <pc:sldMk cId="1100647600" sldId="678"/>
            <ac:spMk id="3" creationId="{25851F25-75D2-4F56-9EF9-0106C19D631E}"/>
          </ac:spMkLst>
        </pc:spChg>
        <pc:spChg chg="mod">
          <ac:chgData name="Herrig, Meghan" userId="3f3061a6-9cf0-43c6-ba3b-0df8c923fc45" providerId="ADAL" clId="{1F463F1E-77D2-4CE7-83B5-F8245B7114FC}" dt="2022-05-24T16:03:25.483" v="64" actId="20577"/>
          <ac:spMkLst>
            <pc:docMk/>
            <pc:sldMk cId="1100647600" sldId="678"/>
            <ac:spMk id="4" creationId="{5C175817-792A-094E-A220-22C149BB8FB2}"/>
          </ac:spMkLst>
        </pc:spChg>
        <pc:spChg chg="del">
          <ac:chgData name="Herrig, Meghan" userId="3f3061a6-9cf0-43c6-ba3b-0df8c923fc45" providerId="ADAL" clId="{1F463F1E-77D2-4CE7-83B5-F8245B7114FC}" dt="2022-05-24T16:16:04.450" v="128" actId="478"/>
          <ac:spMkLst>
            <pc:docMk/>
            <pc:sldMk cId="1100647600" sldId="678"/>
            <ac:spMk id="6" creationId="{F86A5585-F2AC-914B-80B2-419DF8D91368}"/>
          </ac:spMkLst>
        </pc:spChg>
        <pc:spChg chg="add mod">
          <ac:chgData name="Herrig, Meghan" userId="3f3061a6-9cf0-43c6-ba3b-0df8c923fc45" providerId="ADAL" clId="{1F463F1E-77D2-4CE7-83B5-F8245B7114FC}" dt="2022-05-24T16:16:08.185" v="130" actId="14100"/>
          <ac:spMkLst>
            <pc:docMk/>
            <pc:sldMk cId="1100647600" sldId="678"/>
            <ac:spMk id="7" creationId="{D7F11DFF-CB75-419F-9A08-D457D5AB339B}"/>
          </ac:spMkLst>
        </pc:spChg>
        <pc:spChg chg="del">
          <ac:chgData name="Herrig, Meghan" userId="3f3061a6-9cf0-43c6-ba3b-0df8c923fc45" providerId="ADAL" clId="{1F463F1E-77D2-4CE7-83B5-F8245B7114FC}" dt="2022-05-24T16:16:01.676" v="127"/>
          <ac:spMkLst>
            <pc:docMk/>
            <pc:sldMk cId="1100647600" sldId="678"/>
            <ac:spMk id="10" creationId="{A65AC2FD-9B53-A641-B445-86F500E5511F}"/>
          </ac:spMkLst>
        </pc:spChg>
        <pc:picChg chg="add mod">
          <ac:chgData name="Herrig, Meghan" userId="3f3061a6-9cf0-43c6-ba3b-0df8c923fc45" providerId="ADAL" clId="{1F463F1E-77D2-4CE7-83B5-F8245B7114FC}" dt="2022-05-24T16:16:15.690" v="132" actId="1076"/>
          <ac:picMkLst>
            <pc:docMk/>
            <pc:sldMk cId="1100647600" sldId="678"/>
            <ac:picMk id="9" creationId="{C7F5904E-8D80-4311-BD34-3231912D5B91}"/>
          </ac:picMkLst>
        </pc:picChg>
      </pc:sldChg>
    </pc:docChg>
  </pc:docChgLst>
  <pc:docChgLst>
    <pc:chgData name="Andre, Traci" userId="S::traci.andre@mheducation.com::57977358-ec8e-43a5-8d07-91c79cd0dc8f" providerId="AD" clId="Web-{F9AF16C4-1E34-CCD0-7A3E-A878C5161D25}"/>
    <pc:docChg chg="modSld">
      <pc:chgData name="Andre, Traci" userId="S::traci.andre@mheducation.com::57977358-ec8e-43a5-8d07-91c79cd0dc8f" providerId="AD" clId="Web-{F9AF16C4-1E34-CCD0-7A3E-A878C5161D25}" dt="2022-05-27T17:09:12.760" v="15" actId="20577"/>
      <pc:docMkLst>
        <pc:docMk/>
      </pc:docMkLst>
      <pc:sldChg chg="modSp">
        <pc:chgData name="Andre, Traci" userId="S::traci.andre@mheducation.com::57977358-ec8e-43a5-8d07-91c79cd0dc8f" providerId="AD" clId="Web-{F9AF16C4-1E34-CCD0-7A3E-A878C5161D25}" dt="2022-05-27T17:07:04.399" v="1" actId="20577"/>
        <pc:sldMkLst>
          <pc:docMk/>
          <pc:sldMk cId="1431422426" sldId="462"/>
        </pc:sldMkLst>
        <pc:spChg chg="mod">
          <ac:chgData name="Andre, Traci" userId="S::traci.andre@mheducation.com::57977358-ec8e-43a5-8d07-91c79cd0dc8f" providerId="AD" clId="Web-{F9AF16C4-1E34-CCD0-7A3E-A878C5161D25}" dt="2022-05-27T17:07:04.399" v="1" actId="20577"/>
          <ac:spMkLst>
            <pc:docMk/>
            <pc:sldMk cId="1431422426" sldId="462"/>
            <ac:spMk id="4" creationId="{4CC9C857-E79A-F545-BAB3-908AA67D15C1}"/>
          </ac:spMkLst>
        </pc:spChg>
      </pc:sldChg>
      <pc:sldChg chg="modSp">
        <pc:chgData name="Andre, Traci" userId="S::traci.andre@mheducation.com::57977358-ec8e-43a5-8d07-91c79cd0dc8f" providerId="AD" clId="Web-{F9AF16C4-1E34-CCD0-7A3E-A878C5161D25}" dt="2022-05-27T17:08:28.197" v="10" actId="20577"/>
        <pc:sldMkLst>
          <pc:docMk/>
          <pc:sldMk cId="4251045079" sldId="668"/>
        </pc:sldMkLst>
        <pc:spChg chg="mod">
          <ac:chgData name="Andre, Traci" userId="S::traci.andre@mheducation.com::57977358-ec8e-43a5-8d07-91c79cd0dc8f" providerId="AD" clId="Web-{F9AF16C4-1E34-CCD0-7A3E-A878C5161D25}" dt="2022-05-27T17:08:28.197" v="10" actId="20577"/>
          <ac:spMkLst>
            <pc:docMk/>
            <pc:sldMk cId="4251045079" sldId="668"/>
            <ac:spMk id="7" creationId="{C3844908-89C0-4961-B056-0FB98CE9AF98}"/>
          </ac:spMkLst>
        </pc:spChg>
      </pc:sldChg>
      <pc:sldChg chg="modSp">
        <pc:chgData name="Andre, Traci" userId="S::traci.andre@mheducation.com::57977358-ec8e-43a5-8d07-91c79cd0dc8f" providerId="AD" clId="Web-{F9AF16C4-1E34-CCD0-7A3E-A878C5161D25}" dt="2022-05-27T17:07:20.040" v="6" actId="20577"/>
        <pc:sldMkLst>
          <pc:docMk/>
          <pc:sldMk cId="1624760536" sldId="671"/>
        </pc:sldMkLst>
        <pc:spChg chg="mod">
          <ac:chgData name="Andre, Traci" userId="S::traci.andre@mheducation.com::57977358-ec8e-43a5-8d07-91c79cd0dc8f" providerId="AD" clId="Web-{F9AF16C4-1E34-CCD0-7A3E-A878C5161D25}" dt="2022-05-27T17:07:20.040" v="6" actId="20577"/>
          <ac:spMkLst>
            <pc:docMk/>
            <pc:sldMk cId="1624760536" sldId="671"/>
            <ac:spMk id="10" creationId="{A65AC2FD-9B53-A641-B445-86F500E5511F}"/>
          </ac:spMkLst>
        </pc:spChg>
      </pc:sldChg>
      <pc:sldChg chg="modSp">
        <pc:chgData name="Andre, Traci" userId="S::traci.andre@mheducation.com::57977358-ec8e-43a5-8d07-91c79cd0dc8f" providerId="AD" clId="Web-{F9AF16C4-1E34-CCD0-7A3E-A878C5161D25}" dt="2022-05-27T17:09:12.760" v="15" actId="20577"/>
        <pc:sldMkLst>
          <pc:docMk/>
          <pc:sldMk cId="1175305896" sldId="674"/>
        </pc:sldMkLst>
        <pc:spChg chg="mod">
          <ac:chgData name="Andre, Traci" userId="S::traci.andre@mheducation.com::57977358-ec8e-43a5-8d07-91c79cd0dc8f" providerId="AD" clId="Web-{F9AF16C4-1E34-CCD0-7A3E-A878C5161D25}" dt="2022-05-27T17:09:12.760" v="15" actId="20577"/>
          <ac:spMkLst>
            <pc:docMk/>
            <pc:sldMk cId="1175305896" sldId="674"/>
            <ac:spMk id="7" creationId="{B0C5671F-AF2D-46C1-984C-E962B4AE6DF3}"/>
          </ac:spMkLst>
        </pc:spChg>
      </pc:sldChg>
      <pc:sldChg chg="modSp">
        <pc:chgData name="Andre, Traci" userId="S::traci.andre@mheducation.com::57977358-ec8e-43a5-8d07-91c79cd0dc8f" providerId="AD" clId="Web-{F9AF16C4-1E34-CCD0-7A3E-A878C5161D25}" dt="2022-05-27T17:09:00.994" v="11" actId="20577"/>
        <pc:sldMkLst>
          <pc:docMk/>
          <pc:sldMk cId="2027318741" sldId="675"/>
        </pc:sldMkLst>
        <pc:spChg chg="mod">
          <ac:chgData name="Andre, Traci" userId="S::traci.andre@mheducation.com::57977358-ec8e-43a5-8d07-91c79cd0dc8f" providerId="AD" clId="Web-{F9AF16C4-1E34-CCD0-7A3E-A878C5161D25}" dt="2022-05-27T17:09:00.994" v="11" actId="20577"/>
          <ac:spMkLst>
            <pc:docMk/>
            <pc:sldMk cId="2027318741" sldId="675"/>
            <ac:spMk id="7" creationId="{50A365AC-7BF5-4C2F-9CAD-8D9A57E038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27/05/2022</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261ABF-A388-0B40-BA66-489EF1132D8F}" type="slidenum">
              <a:rPr lang="en-US" smtClean="0"/>
              <a:t>1</a:t>
            </a:fld>
            <a:endParaRPr lang="en-US"/>
          </a:p>
        </p:txBody>
      </p:sp>
    </p:spTree>
    <p:extLst>
      <p:ext uri="{BB962C8B-B14F-4D97-AF65-F5344CB8AC3E}">
        <p14:creationId xmlns:p14="http://schemas.microsoft.com/office/powerpoint/2010/main" val="166569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dirty="0"/>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dirty="0"/>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dirty="0"/>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McGraw Hill Template</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McGraw Hill Template</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dirty="0"/>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dirty="0"/>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endParaRPr lang="en-US" dirty="0"/>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McGraw Hill Template</a:t>
            </a:r>
            <a:endParaRPr lang="en-US" dirty="0"/>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dirty="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dirty="0" err="1">
                <a:solidFill>
                  <a:srgbClr val="333333"/>
                </a:solidFill>
                <a:latin typeface="Arial" panose="020B0604020202020204" pitchFamily="34" charset="0"/>
                <a:cs typeface="Arial" panose="020B0604020202020204" pitchFamily="34" charset="0"/>
              </a:rPr>
              <a:t>amet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eu</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timeam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molestie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pri</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nec</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solet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convenire</a:t>
            </a:r>
            <a:r>
              <a:rPr lang="en-US" dirty="0">
                <a:solidFill>
                  <a:srgbClr val="333333"/>
                </a:solidFill>
                <a:latin typeface="Arial" panose="020B0604020202020204" pitchFamily="34" charset="0"/>
                <a:cs typeface="Arial" panose="020B0604020202020204" pitchFamily="34" charset="0"/>
              </a:rPr>
              <a:t> ex. Sea </a:t>
            </a:r>
            <a:r>
              <a:rPr lang="en-US" dirty="0" err="1">
                <a:solidFill>
                  <a:srgbClr val="333333"/>
                </a:solidFill>
                <a:latin typeface="Arial" panose="020B0604020202020204" pitchFamily="34" charset="0"/>
                <a:cs typeface="Arial" panose="020B0604020202020204" pitchFamily="34" charset="0"/>
              </a:rPr>
              <a:t>mollis</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pertinax</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assentior</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ea</a:t>
            </a:r>
            <a:r>
              <a:rPr lang="en-US" dirty="0">
                <a:solidFill>
                  <a:srgbClr val="333333"/>
                </a:solidFill>
                <a:latin typeface="Arial" panose="020B0604020202020204" pitchFamily="34" charset="0"/>
                <a:cs typeface="Arial" panose="020B0604020202020204" pitchFamily="34" charset="0"/>
              </a:rPr>
              <a:t>, vim.</a:t>
            </a:r>
          </a:p>
          <a:p>
            <a:endParaRPr lang="en-US" dirty="0">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dirty="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dirty="0"/>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dirty="0"/>
              <a:t>Call Out Box —</a:t>
            </a:r>
          </a:p>
          <a:p>
            <a:pPr lvl="0"/>
            <a:r>
              <a:rPr lang="en-US" dirty="0"/>
              <a:t>24pt Bold limited to 50 characters </a:t>
            </a:r>
          </a:p>
          <a:p>
            <a:pPr lvl="0"/>
            <a:endParaRPr lang="en-US" dirty="0"/>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dirty="0"/>
              <a:t>Call Out Box —</a:t>
            </a:r>
          </a:p>
          <a:p>
            <a:pPr lvl="0"/>
            <a:r>
              <a:rPr lang="en-US" dirty="0"/>
              <a:t>24pt Bold limited to 50 characters </a:t>
            </a:r>
          </a:p>
          <a:p>
            <a:pPr lvl="0"/>
            <a:endParaRPr lang="en-US" dirty="0"/>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endParaRPr lang="en-US" dirty="0"/>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endParaRPr lang="en-US" dirty="0"/>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dirty="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endParaRPr lang="en-US" dirty="0"/>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endParaRPr lang="en-US" dirty="0"/>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McGraw Hill Template</a:t>
            </a:r>
            <a:endParaRPr lang="en-US" dirty="0"/>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3 children sit cross-legged on a library's floor as a book is read to them. Their faces show they are engaged with each other and the story.&#10;">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A girl with purple glasses purses her lips in concentration as she writes on a whiteboard with a large, black marker. Her classmate stands beside her.&#10;">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endParaRPr lang="en-US" dirty="0"/>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endParaRPr lang="en-US" dirty="0"/>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Four young people collaborate around a table. They use a laptop, textbook, smartphone, and sticky notes. Each has a relaxed, but intent, expression.&#10;">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McGraw Hill Template</a:t>
            </a:r>
            <a:endParaRPr lang="en-US" dirty="0"/>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endParaRPr lang="en-US" dirty="0"/>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McGraw Hill Template</a:t>
            </a:r>
            <a:endParaRPr lang="en-US" dirty="0"/>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McGraw Hill Template</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McGraw Hill Template</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6635197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theme" Target="../theme/theme3.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4.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0.emf"/><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2" r:id="rId9"/>
    <p:sldLayoutId id="2147483902" r:id="rId10"/>
    <p:sldLayoutId id="2147483889" r:id="rId11"/>
    <p:sldLayoutId id="2147483947" r:id="rId12"/>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McGraw Hill Template</a:t>
            </a:r>
          </a:p>
          <a:p>
            <a:pPr lvl="1"/>
            <a:r>
              <a:rPr lang="en-US" dirty="0"/>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McGraw Hill Template</a:t>
            </a:r>
          </a:p>
          <a:p>
            <a:pPr lvl="3"/>
            <a:r>
              <a:rPr lang="en-US" dirty="0"/>
              <a:t>McGraw Hill Template</a:t>
            </a:r>
          </a:p>
          <a:p>
            <a:pPr lvl="0"/>
            <a:endParaRPr lang="en-US" dirty="0"/>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dirty="0"/>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dirty="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dirty="0"/>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McGraw Hill Template</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 id="2147483966" r:id="rId17"/>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hyperlink" Target="http://www.supportateverystep.com/" TargetMode="External"/><Relationship Id="rId2" Type="http://schemas.openxmlformats.org/officeDocument/2006/relationships/hyperlink" Target="http://www.mhhe.com/SUPPORT" TargetMode="Externa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3.xml"/><Relationship Id="rId4" Type="http://schemas.openxmlformats.org/officeDocument/2006/relationships/image" Target="cid:6CF5239E-367F-4054-B979-CBE07B6AF73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9C857-E79A-F545-BAB3-908AA67D15C1}"/>
              </a:ext>
            </a:extLst>
          </p:cNvPr>
          <p:cNvSpPr>
            <a:spLocks noGrp="1"/>
          </p:cNvSpPr>
          <p:nvPr>
            <p:ph type="title"/>
          </p:nvPr>
        </p:nvSpPr>
        <p:spPr>
          <a:xfrm>
            <a:off x="1192983" y="1605014"/>
            <a:ext cx="4831300" cy="1420574"/>
          </a:xfrm>
        </p:spPr>
        <p:txBody>
          <a:bodyPr>
            <a:normAutofit/>
          </a:bodyPr>
          <a:lstStyle/>
          <a:p>
            <a:r>
              <a:rPr lang="en-US" dirty="0">
                <a:latin typeface="Arial"/>
                <a:cs typeface="Arial"/>
              </a:rPr>
              <a:t>McGraw Hill Connect</a:t>
            </a:r>
            <a:r>
              <a:rPr lang="en-US" baseline="30000" dirty="0">
                <a:latin typeface="Arial"/>
                <a:cs typeface="Arial"/>
              </a:rPr>
              <a:t>®</a:t>
            </a:r>
          </a:p>
        </p:txBody>
      </p:sp>
      <p:sp>
        <p:nvSpPr>
          <p:cNvPr id="13" name="Text Placeholder 12">
            <a:extLst>
              <a:ext uri="{FF2B5EF4-FFF2-40B4-BE49-F238E27FC236}">
                <a16:creationId xmlns:a16="http://schemas.microsoft.com/office/drawing/2014/main" id="{15FD6EFB-269E-194A-A965-948F2D8D67E3}"/>
              </a:ext>
            </a:extLst>
          </p:cNvPr>
          <p:cNvSpPr>
            <a:spLocks noGrp="1"/>
          </p:cNvSpPr>
          <p:nvPr>
            <p:ph type="body" sz="quarter" idx="14"/>
          </p:nvPr>
        </p:nvSpPr>
        <p:spPr/>
        <p:txBody>
          <a:bodyPr/>
          <a:lstStyle/>
          <a:p>
            <a:r>
              <a:rPr lang="en-US" dirty="0"/>
              <a:t>Student Registration</a:t>
            </a:r>
          </a:p>
        </p:txBody>
      </p:sp>
      <p:sp>
        <p:nvSpPr>
          <p:cNvPr id="14" name="Text Placeholder 13">
            <a:extLst>
              <a:ext uri="{FF2B5EF4-FFF2-40B4-BE49-F238E27FC236}">
                <a16:creationId xmlns:a16="http://schemas.microsoft.com/office/drawing/2014/main" id="{BAF26C10-15BC-1541-80F0-D47778F796A8}"/>
              </a:ext>
            </a:extLst>
          </p:cNvPr>
          <p:cNvSpPr>
            <a:spLocks noGrp="1"/>
          </p:cNvSpPr>
          <p:nvPr>
            <p:ph type="body" sz="quarter" idx="15"/>
          </p:nvPr>
        </p:nvSpPr>
        <p:spPr/>
        <p:txBody>
          <a:bodyPr/>
          <a:lstStyle/>
          <a:p>
            <a:r>
              <a:rPr lang="en-US" dirty="0"/>
              <a:t>Moodle or other LMS Regular Integration</a:t>
            </a:r>
          </a:p>
        </p:txBody>
      </p:sp>
    </p:spTree>
    <p:extLst>
      <p:ext uri="{BB962C8B-B14F-4D97-AF65-F5344CB8AC3E}">
        <p14:creationId xmlns:p14="http://schemas.microsoft.com/office/powerpoint/2010/main" val="143142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8</a:t>
            </a:r>
          </a:p>
        </p:txBody>
      </p:sp>
      <p:sp>
        <p:nvSpPr>
          <p:cNvPr id="7" name="Content Placeholder 2">
            <a:extLst>
              <a:ext uri="{FF2B5EF4-FFF2-40B4-BE49-F238E27FC236}">
                <a16:creationId xmlns:a16="http://schemas.microsoft.com/office/drawing/2014/main" id="{D7F11DFF-CB75-419F-9A08-D457D5AB339B}"/>
              </a:ext>
            </a:extLst>
          </p:cNvPr>
          <p:cNvSpPr>
            <a:spLocks noGrp="1"/>
          </p:cNvSpPr>
          <p:nvPr>
            <p:ph type="body" sz="quarter" idx="16"/>
          </p:nvPr>
        </p:nvSpPr>
        <p:spPr>
          <a:xfrm>
            <a:off x="677863" y="1736725"/>
            <a:ext cx="5567294" cy="4373563"/>
          </a:xfrm>
        </p:spPr>
        <p:txBody>
          <a:bodyPr/>
          <a:lstStyle/>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Confirm</a:t>
            </a:r>
            <a:r>
              <a:rPr lang="en-US" dirty="0">
                <a:latin typeface="Arial" panose="020B0604020202020204" pitchFamily="34" charset="0"/>
                <a:cs typeface="Arial" panose="020B0604020202020204" pitchFamily="34" charset="0"/>
              </a:rPr>
              <a:t>. You are now registered. </a:t>
            </a:r>
            <a:endParaRPr lang="en-US" b="1" i="1" dirty="0">
              <a:latin typeface="Arial" panose="020B0604020202020204" pitchFamily="34" charset="0"/>
              <a:cs typeface="Arial" panose="020B0604020202020204" pitchFamily="34" charset="0"/>
            </a:endParaRPr>
          </a:p>
          <a:p>
            <a:endParaRPr lang="en-US" dirty="0"/>
          </a:p>
        </p:txBody>
      </p:sp>
      <p:pic>
        <p:nvPicPr>
          <p:cNvPr id="9" name="Picture 4" descr="Confirmation page for course after choosing registration option.">
            <a:extLst>
              <a:ext uri="{FF2B5EF4-FFF2-40B4-BE49-F238E27FC236}">
                <a16:creationId xmlns:a16="http://schemas.microsoft.com/office/drawing/2014/main" id="{C7F5904E-8D80-4311-BD34-3231912D5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732" y="2613058"/>
            <a:ext cx="6398535" cy="262089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4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D19660-95A6-0647-B61C-8948FD9D78E7}"/>
              </a:ext>
            </a:extLst>
          </p:cNvPr>
          <p:cNvSpPr>
            <a:spLocks noGrp="1"/>
          </p:cNvSpPr>
          <p:nvPr>
            <p:ph type="title"/>
          </p:nvPr>
        </p:nvSpPr>
        <p:spPr>
          <a:xfrm>
            <a:off x="868357" y="2980309"/>
            <a:ext cx="2308129" cy="1948908"/>
          </a:xfrm>
        </p:spPr>
        <p:txBody>
          <a:bodyPr>
            <a:normAutofit/>
          </a:bodyPr>
          <a:lstStyle/>
          <a:p>
            <a:r>
              <a:rPr lang="en-US" sz="3200" dirty="0"/>
              <a:t>Support and Resources</a:t>
            </a:r>
          </a:p>
        </p:txBody>
      </p:sp>
      <p:sp>
        <p:nvSpPr>
          <p:cNvPr id="3" name="Text Placeholder 2">
            <a:extLst>
              <a:ext uri="{FF2B5EF4-FFF2-40B4-BE49-F238E27FC236}">
                <a16:creationId xmlns:a16="http://schemas.microsoft.com/office/drawing/2014/main" id="{890C164F-E35C-4FD5-904D-B9A9945176CC}"/>
              </a:ext>
            </a:extLst>
          </p:cNvPr>
          <p:cNvSpPr>
            <a:spLocks noGrp="1"/>
          </p:cNvSpPr>
          <p:nvPr>
            <p:ph type="body" sz="quarter" idx="18"/>
          </p:nvPr>
        </p:nvSpPr>
        <p:spPr/>
        <p:txBody>
          <a:bodyPr/>
          <a:lstStyle/>
          <a:p>
            <a:pPr marL="0" indent="0">
              <a:buNone/>
            </a:pPr>
            <a:r>
              <a:rPr lang="en-US" b="1" dirty="0"/>
              <a:t>TECH SUPPORT &amp; FAQ:</a:t>
            </a:r>
          </a:p>
          <a:p>
            <a:pPr marL="0" indent="0">
              <a:buNone/>
            </a:pPr>
            <a:r>
              <a:rPr lang="en-US" dirty="0"/>
              <a:t>CALL: (800) 331-5094</a:t>
            </a:r>
          </a:p>
          <a:p>
            <a:pPr marL="0" indent="0">
              <a:buNone/>
            </a:pPr>
            <a:r>
              <a:rPr lang="en-US" dirty="0"/>
              <a:t>EMAIL &amp; CHAT: </a:t>
            </a:r>
            <a:r>
              <a:rPr lang="en-US" dirty="0">
                <a:solidFill>
                  <a:schemeClr val="accent3"/>
                </a:solidFill>
                <a:hlinkClick r:id="rId2">
                  <a:extLst>
                    <a:ext uri="{A12FA001-AC4F-418D-AE19-62706E023703}">
                      <ahyp:hlinkClr xmlns:ahyp="http://schemas.microsoft.com/office/drawing/2018/hyperlinkcolor" val="tx"/>
                    </a:ext>
                  </a:extLst>
                </a:hlinkClick>
              </a:rPr>
              <a:t>WWW.MHHE.COM/SUPPORT</a:t>
            </a:r>
            <a:endParaRPr lang="en-US" dirty="0">
              <a:solidFill>
                <a:schemeClr val="accent3"/>
              </a:solidFill>
            </a:endParaRPr>
          </a:p>
          <a:p>
            <a:pPr marL="0" lvl="0" indent="0" algn="l" rtl="0">
              <a:lnSpc>
                <a:spcPct val="100000"/>
              </a:lnSpc>
              <a:spcBef>
                <a:spcPts val="0"/>
              </a:spcBef>
              <a:spcAft>
                <a:spcPts val="0"/>
              </a:spcAft>
              <a:buClr>
                <a:srgbClr val="313131"/>
              </a:buClr>
              <a:buSzPts val="2000"/>
              <a:buNone/>
            </a:pPr>
            <a:endParaRPr lang="en-US" b="1" dirty="0"/>
          </a:p>
          <a:p>
            <a:pPr marL="0" lvl="0" indent="0" algn="l" rtl="0">
              <a:lnSpc>
                <a:spcPct val="100000"/>
              </a:lnSpc>
              <a:spcBef>
                <a:spcPts val="0"/>
              </a:spcBef>
              <a:spcAft>
                <a:spcPts val="0"/>
              </a:spcAft>
              <a:buClr>
                <a:srgbClr val="313131"/>
              </a:buClr>
              <a:buSzPts val="2000"/>
              <a:buNone/>
            </a:pPr>
            <a:r>
              <a:rPr lang="en-US" b="1" dirty="0"/>
              <a:t>MONDAY-THURSDAY: </a:t>
            </a:r>
            <a:r>
              <a:rPr lang="en-US" dirty="0"/>
              <a:t>24 hours</a:t>
            </a:r>
          </a:p>
          <a:p>
            <a:pPr marL="0" lvl="0" indent="0" algn="l" rtl="0">
              <a:lnSpc>
                <a:spcPct val="100000"/>
              </a:lnSpc>
              <a:spcBef>
                <a:spcPts val="0"/>
              </a:spcBef>
              <a:spcAft>
                <a:spcPts val="0"/>
              </a:spcAft>
              <a:buClr>
                <a:srgbClr val="313131"/>
              </a:buClr>
              <a:buSzPts val="2000"/>
              <a:buNone/>
            </a:pPr>
            <a:r>
              <a:rPr lang="en-US" b="1" dirty="0"/>
              <a:t>FRIDAY: </a:t>
            </a:r>
            <a:r>
              <a:rPr lang="en-US" dirty="0"/>
              <a:t>12 AM - 9 PM EST</a:t>
            </a:r>
          </a:p>
          <a:p>
            <a:pPr marL="0" lvl="0" indent="0" algn="l" rtl="0">
              <a:lnSpc>
                <a:spcPct val="100000"/>
              </a:lnSpc>
              <a:spcBef>
                <a:spcPts val="0"/>
              </a:spcBef>
              <a:spcAft>
                <a:spcPts val="0"/>
              </a:spcAft>
              <a:buClr>
                <a:srgbClr val="313131"/>
              </a:buClr>
              <a:buSzPts val="2000"/>
              <a:buNone/>
            </a:pPr>
            <a:r>
              <a:rPr lang="en-US" b="1" dirty="0"/>
              <a:t>SATURDAY: </a:t>
            </a:r>
            <a:r>
              <a:rPr lang="en-US" dirty="0"/>
              <a:t>10 AM - 8 PM EST</a:t>
            </a:r>
          </a:p>
          <a:p>
            <a:pPr marL="0" lvl="0" indent="0" algn="l" rtl="0">
              <a:lnSpc>
                <a:spcPct val="100000"/>
              </a:lnSpc>
              <a:spcBef>
                <a:spcPts val="0"/>
              </a:spcBef>
              <a:spcAft>
                <a:spcPts val="0"/>
              </a:spcAft>
              <a:buClr>
                <a:srgbClr val="313131"/>
              </a:buClr>
              <a:buSzPts val="2000"/>
              <a:buNone/>
            </a:pPr>
            <a:r>
              <a:rPr lang="en-US" b="1" dirty="0"/>
              <a:t>SUNDAY: </a:t>
            </a:r>
            <a:r>
              <a:rPr lang="en-US" dirty="0"/>
              <a:t>12 PM – 12 AM EST</a:t>
            </a:r>
          </a:p>
          <a:p>
            <a:pPr marL="0" lvl="0" indent="0" algn="l" rtl="0">
              <a:lnSpc>
                <a:spcPct val="100000"/>
              </a:lnSpc>
              <a:spcBef>
                <a:spcPts val="0"/>
              </a:spcBef>
              <a:spcAft>
                <a:spcPts val="0"/>
              </a:spcAft>
              <a:buClr>
                <a:srgbClr val="313131"/>
              </a:buClr>
              <a:buSzPts val="2000"/>
              <a:buNone/>
            </a:pPr>
            <a:endParaRPr lang="en-US" dirty="0"/>
          </a:p>
          <a:p>
            <a:pPr marL="0" lvl="0" indent="0" algn="l" rtl="0">
              <a:lnSpc>
                <a:spcPct val="100000"/>
              </a:lnSpc>
              <a:spcBef>
                <a:spcPts val="0"/>
              </a:spcBef>
              <a:spcAft>
                <a:spcPts val="0"/>
              </a:spcAft>
              <a:buClr>
                <a:srgbClr val="313131"/>
              </a:buClr>
              <a:buSzPts val="2000"/>
              <a:buNone/>
            </a:pPr>
            <a:endParaRPr lang="en-US" dirty="0"/>
          </a:p>
          <a:p>
            <a:pPr marL="0" lvl="0" indent="0" algn="l" rtl="0">
              <a:lnSpc>
                <a:spcPct val="100000"/>
              </a:lnSpc>
              <a:spcBef>
                <a:spcPts val="0"/>
              </a:spcBef>
              <a:spcAft>
                <a:spcPts val="0"/>
              </a:spcAft>
              <a:buClr>
                <a:srgbClr val="313131"/>
              </a:buClr>
              <a:buSzPts val="2000"/>
              <a:buNone/>
            </a:pPr>
            <a:r>
              <a:rPr lang="en-US" b="1" dirty="0"/>
              <a:t>FIND MORE TIPS:</a:t>
            </a:r>
          </a:p>
          <a:p>
            <a:pPr marL="0" lvl="0" indent="0" algn="l" rtl="0">
              <a:lnSpc>
                <a:spcPct val="100000"/>
              </a:lnSpc>
              <a:spcBef>
                <a:spcPts val="0"/>
              </a:spcBef>
              <a:spcAft>
                <a:spcPts val="0"/>
              </a:spcAft>
              <a:buClr>
                <a:srgbClr val="313131"/>
              </a:buClr>
              <a:buSzPts val="2000"/>
              <a:buNone/>
            </a:pPr>
            <a:r>
              <a:rPr lang="en-US" dirty="0">
                <a:solidFill>
                  <a:schemeClr val="accent3"/>
                </a:solidFill>
                <a:hlinkClick r:id="rId3">
                  <a:extLst>
                    <a:ext uri="{A12FA001-AC4F-418D-AE19-62706E023703}">
                      <ahyp:hlinkClr xmlns:ahyp="http://schemas.microsoft.com/office/drawing/2018/hyperlinkcolor" val="tx"/>
                    </a:ext>
                  </a:extLst>
                </a:hlinkClick>
              </a:rPr>
              <a:t>WWW.SUPPORTATEVERYSTEP.COM</a:t>
            </a:r>
            <a:r>
              <a:rPr lang="en-US" dirty="0">
                <a:solidFill>
                  <a:schemeClr val="accent3"/>
                </a:solidFill>
              </a:rPr>
              <a:t> </a:t>
            </a:r>
          </a:p>
        </p:txBody>
      </p:sp>
    </p:spTree>
    <p:extLst>
      <p:ext uri="{BB962C8B-B14F-4D97-AF65-F5344CB8AC3E}">
        <p14:creationId xmlns:p14="http://schemas.microsoft.com/office/powerpoint/2010/main" val="211453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Study on your Smartphone or Tablet</a:t>
            </a:r>
          </a:p>
        </p:txBody>
      </p:sp>
      <p:sp>
        <p:nvSpPr>
          <p:cNvPr id="7" name="Text Placeholder 6">
            <a:extLst>
              <a:ext uri="{FF2B5EF4-FFF2-40B4-BE49-F238E27FC236}">
                <a16:creationId xmlns:a16="http://schemas.microsoft.com/office/drawing/2014/main" id="{B0C5671F-AF2D-46C1-984C-E962B4AE6DF3}"/>
              </a:ext>
            </a:extLst>
          </p:cNvPr>
          <p:cNvSpPr txBox="1">
            <a:spLocks noGrp="1"/>
          </p:cNvSpPr>
          <p:nvPr>
            <p:ph type="body" sz="quarter" idx="16"/>
          </p:nvPr>
        </p:nvSpPr>
        <p:spPr>
          <a:xfrm>
            <a:off x="677863" y="1736725"/>
            <a:ext cx="5790049" cy="4401205"/>
          </a:xfrm>
          <a:prstGeom prst="rect">
            <a:avLst/>
          </a:prstGeom>
          <a:noFill/>
        </p:spPr>
        <p:txBody>
          <a:bodyPr vert="horz" wrap="square" lIns="91440" tIns="45720" rIns="91440" bIns="45720" rtlCol="0" anchor="t">
            <a:spAutoFit/>
          </a:bodyPr>
          <a:lstStyle/>
          <a:p>
            <a:r>
              <a:rPr lang="en-US" sz="1600" b="1" dirty="0"/>
              <a:t>ReadAnywhere App</a:t>
            </a:r>
          </a:p>
          <a:p>
            <a:endParaRPr lang="en-US" sz="1600" dirty="0"/>
          </a:p>
          <a:p>
            <a:r>
              <a:rPr lang="en-US" sz="1600" dirty="0"/>
              <a:t>Download the free ReadAnywhere app to your Android or iOS smartphone or tablet and access your course eBook for offline study access anytime, anywhere. </a:t>
            </a:r>
          </a:p>
          <a:p>
            <a:endParaRPr lang="en-US" sz="1600" dirty="0"/>
          </a:p>
          <a:p>
            <a:r>
              <a:rPr lang="en-US" sz="1600" dirty="0">
                <a:latin typeface="Arial"/>
                <a:cs typeface="Arial"/>
              </a:rPr>
              <a:t>More than </a:t>
            </a:r>
            <a:r>
              <a:rPr lang="en-US" sz="1600" u="sng" dirty="0">
                <a:latin typeface="Arial"/>
                <a:cs typeface="Arial"/>
              </a:rPr>
              <a:t>1 million students and instructors </a:t>
            </a:r>
            <a:r>
              <a:rPr lang="en-US" sz="1600" dirty="0">
                <a:latin typeface="Arial"/>
                <a:cs typeface="Arial"/>
              </a:rPr>
              <a:t>have downloaded </a:t>
            </a:r>
            <a:r>
              <a:rPr lang="en-US" sz="1600">
                <a:latin typeface="Arial"/>
                <a:cs typeface="Arial"/>
              </a:rPr>
              <a:t>the ReadAnywhere app which has a 4.7 rating on the App Store.</a:t>
            </a:r>
          </a:p>
          <a:p>
            <a:endParaRPr lang="en-US" sz="1600" dirty="0"/>
          </a:p>
          <a:p>
            <a:endParaRPr lang="en-US" sz="1600" dirty="0"/>
          </a:p>
          <a:p>
            <a:r>
              <a:rPr lang="en-US" sz="1600" b="1" dirty="0"/>
              <a:t>Connect Tablet App</a:t>
            </a:r>
          </a:p>
          <a:p>
            <a:endParaRPr lang="en-US" sz="1600" dirty="0"/>
          </a:p>
          <a:p>
            <a:r>
              <a:rPr lang="en-US" sz="1600" dirty="0"/>
              <a:t>Login to Connect on your tablet browser and then add it to your home screen to complete assignments with ease – including pinch, pan, and zoom capability as you work.</a:t>
            </a:r>
          </a:p>
          <a:p>
            <a:endParaRPr lang="en-US" sz="1200" i="1" dirty="0"/>
          </a:p>
          <a:p>
            <a:r>
              <a:rPr lang="en-US" sz="1200" i="1" dirty="0"/>
              <a:t>*The Connect Tablet App is not recommended for smartphone use.</a:t>
            </a:r>
          </a:p>
        </p:txBody>
      </p:sp>
      <p:pic>
        <p:nvPicPr>
          <p:cNvPr id="9" name="Picture 8" descr="Image of the ReadAnywhere App Logo">
            <a:extLst>
              <a:ext uri="{FF2B5EF4-FFF2-40B4-BE49-F238E27FC236}">
                <a16:creationId xmlns:a16="http://schemas.microsoft.com/office/drawing/2014/main" id="{E9C0DE07-94EA-47D2-9677-F594AD58854B}"/>
              </a:ext>
            </a:extLst>
          </p:cNvPr>
          <p:cNvPicPr>
            <a:picLocks noChangeAspect="1"/>
          </p:cNvPicPr>
          <p:nvPr/>
        </p:nvPicPr>
        <p:blipFill>
          <a:blip r:embed="rId2"/>
          <a:stretch>
            <a:fillRect/>
          </a:stretch>
        </p:blipFill>
        <p:spPr>
          <a:xfrm>
            <a:off x="7462007" y="1139389"/>
            <a:ext cx="2824113" cy="2939486"/>
          </a:xfrm>
          <a:prstGeom prst="rect">
            <a:avLst/>
          </a:prstGeom>
        </p:spPr>
      </p:pic>
      <p:pic>
        <p:nvPicPr>
          <p:cNvPr id="12" name="Picture 11" descr="Connect login page with Add to Home Screen tablet app option by clicking on the browser download button.">
            <a:extLst>
              <a:ext uri="{FF2B5EF4-FFF2-40B4-BE49-F238E27FC236}">
                <a16:creationId xmlns:a16="http://schemas.microsoft.com/office/drawing/2014/main" id="{EE291B24-680B-471D-A728-8722785AA04D}"/>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045027" y="4198147"/>
            <a:ext cx="1658071" cy="2467603"/>
          </a:xfrm>
          <a:prstGeom prst="rect">
            <a:avLst/>
          </a:prstGeom>
          <a:noFill/>
          <a:ln w="3175">
            <a:solidFill>
              <a:schemeClr val="bg1">
                <a:lumMod val="50000"/>
              </a:schemeClr>
            </a:solidFill>
          </a:ln>
        </p:spPr>
      </p:pic>
    </p:spTree>
    <p:extLst>
      <p:ext uri="{BB962C8B-B14F-4D97-AF65-F5344CB8AC3E}">
        <p14:creationId xmlns:p14="http://schemas.microsoft.com/office/powerpoint/2010/main" val="117530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1981524" y="1440999"/>
            <a:ext cx="2295201" cy="693902"/>
          </a:xfrm>
        </p:spPr>
        <p:txBody>
          <a:bodyPr>
            <a:normAutofit/>
          </a:bodyPr>
          <a:lstStyle/>
          <a:p>
            <a:r>
              <a:rPr lang="en-US" sz="2000" dirty="0"/>
              <a:t>QUESTIONS?</a:t>
            </a:r>
          </a:p>
        </p:txBody>
      </p:sp>
    </p:spTree>
    <p:extLst>
      <p:ext uri="{BB962C8B-B14F-4D97-AF65-F5344CB8AC3E}">
        <p14:creationId xmlns:p14="http://schemas.microsoft.com/office/powerpoint/2010/main" val="236626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EC4C-941C-47AD-A02C-6DB57DC6CB61}"/>
              </a:ext>
            </a:extLst>
          </p:cNvPr>
          <p:cNvSpPr>
            <a:spLocks noGrp="1"/>
          </p:cNvSpPr>
          <p:nvPr>
            <p:ph type="title"/>
          </p:nvPr>
        </p:nvSpPr>
        <p:spPr>
          <a:xfrm>
            <a:off x="633873" y="-365379"/>
            <a:ext cx="10750091" cy="365379"/>
          </a:xfrm>
        </p:spPr>
        <p:txBody>
          <a:bodyPr vert="horz" lIns="91440" tIns="45720" rIns="91440" bIns="45720" rtlCol="0" anchor="b">
            <a:normAutofit fontScale="90000"/>
          </a:bodyPr>
          <a:lstStyle/>
          <a:p>
            <a:r>
              <a:rPr lang="en-US" dirty="0"/>
              <a:t>McGraw Hill Connect and </a:t>
            </a:r>
            <a:r>
              <a:rPr lang="en-US" dirty="0" err="1"/>
              <a:t>Proctorio</a:t>
            </a:r>
            <a:endParaRPr lang="en-US" dirty="0"/>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a:xfrm>
            <a:off x="681658" y="1796197"/>
            <a:ext cx="10832708" cy="4374092"/>
          </a:xfrm>
        </p:spPr>
        <p:txBody>
          <a:bodyPr>
            <a:normAutofit/>
          </a:bodyPr>
          <a:lstStyle/>
          <a:p>
            <a:r>
              <a:rPr lang="en-US" dirty="0">
                <a:solidFill>
                  <a:schemeClr val="tx1"/>
                </a:solidFill>
                <a:cs typeface="Arial"/>
              </a:rPr>
              <a:t>If your instructor uses remote proctoring for this course...</a:t>
            </a:r>
          </a:p>
          <a:p>
            <a:endParaRPr lang="en-US" dirty="0">
              <a:solidFill>
                <a:schemeClr val="tx1"/>
              </a:solidFill>
            </a:endParaRPr>
          </a:p>
          <a:p>
            <a:pPr marL="342900" indent="-342900">
              <a:buChar char="•"/>
            </a:pPr>
            <a:r>
              <a:rPr lang="en-US" dirty="0">
                <a:solidFill>
                  <a:schemeClr val="tx1"/>
                </a:solidFill>
                <a:cs typeface="Arial"/>
              </a:rPr>
              <a:t>Proctoring and/or browser-locking services will be used within your Connect assignments.</a:t>
            </a:r>
          </a:p>
          <a:p>
            <a:pPr marL="342900" indent="-342900">
              <a:buChar char="•"/>
            </a:pPr>
            <a:endParaRPr lang="en-US" dirty="0">
              <a:solidFill>
                <a:schemeClr val="tx1"/>
              </a:solidFill>
              <a:cs typeface="Arial"/>
            </a:endParaRPr>
          </a:p>
          <a:p>
            <a:pPr marL="342900" indent="-342900">
              <a:buChar char="•"/>
            </a:pPr>
            <a:r>
              <a:rPr lang="en-US" dirty="0">
                <a:solidFill>
                  <a:schemeClr val="tx1"/>
                </a:solidFill>
                <a:cs typeface="Arial"/>
              </a:rPr>
              <a:t>Equipment needed may include a webcam and/or microphone.</a:t>
            </a:r>
          </a:p>
          <a:p>
            <a:pPr marL="342900" indent="-342900">
              <a:buChar char="•"/>
            </a:pPr>
            <a:endParaRPr lang="en-US" dirty="0">
              <a:solidFill>
                <a:schemeClr val="tx1"/>
              </a:solidFill>
              <a:cs typeface="Arial"/>
            </a:endParaRPr>
          </a:p>
          <a:p>
            <a:pPr marL="342900" indent="-342900">
              <a:buChar char="•"/>
            </a:pPr>
            <a:r>
              <a:rPr lang="en-US" dirty="0">
                <a:solidFill>
                  <a:schemeClr val="tx1"/>
                </a:solidFill>
                <a:cs typeface="Arial"/>
              </a:rPr>
              <a:t>Payment may be required.</a:t>
            </a:r>
          </a:p>
          <a:p>
            <a:pPr marL="342900" indent="-342900">
              <a:buChar char="•"/>
            </a:pPr>
            <a:endParaRPr lang="en-US" dirty="0">
              <a:solidFill>
                <a:schemeClr val="tx1"/>
              </a:solidFill>
              <a:cs typeface="Arial"/>
            </a:endParaRPr>
          </a:p>
          <a:p>
            <a:pPr marL="342900" indent="-342900">
              <a:buChar char="•"/>
            </a:pPr>
            <a:r>
              <a:rPr lang="en-US" dirty="0">
                <a:solidFill>
                  <a:schemeClr val="tx1"/>
                </a:solidFill>
                <a:cs typeface="Arial"/>
              </a:rPr>
              <a:t>A practiced proctored assignment may be available</a:t>
            </a:r>
          </a:p>
          <a:p>
            <a:pPr marL="342900" indent="-342900">
              <a:buChar char="•"/>
            </a:pPr>
            <a:endParaRPr lang="en-US" dirty="0">
              <a:solidFill>
                <a:schemeClr val="tx1"/>
              </a:solidFill>
              <a:cs typeface="Arial"/>
            </a:endParaRPr>
          </a:p>
          <a:p>
            <a:pPr marL="342900" indent="-342900">
              <a:buChar char="•"/>
            </a:pPr>
            <a:r>
              <a:rPr lang="en-US" dirty="0">
                <a:solidFill>
                  <a:schemeClr val="tx1"/>
                </a:solidFill>
                <a:cs typeface="Arial"/>
              </a:rPr>
              <a:t>Additional information regarding proctoring may be included in the syllabus.</a:t>
            </a:r>
          </a:p>
        </p:txBody>
      </p:sp>
      <p:pic>
        <p:nvPicPr>
          <p:cNvPr id="7" name="Picture 6">
            <a:extLst>
              <a:ext uri="{FF2B5EF4-FFF2-40B4-BE49-F238E27FC236}">
                <a16:creationId xmlns:a16="http://schemas.microsoft.com/office/drawing/2014/main" id="{6C0089A1-7567-452C-AA0A-9759D470A4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1658" y="747412"/>
            <a:ext cx="7034840" cy="1048785"/>
          </a:xfrm>
          <a:prstGeom prst="rect">
            <a:avLst/>
          </a:prstGeom>
        </p:spPr>
      </p:pic>
    </p:spTree>
    <p:extLst>
      <p:ext uri="{BB962C8B-B14F-4D97-AF65-F5344CB8AC3E}">
        <p14:creationId xmlns:p14="http://schemas.microsoft.com/office/powerpoint/2010/main" val="17857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Make the most of Connect</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a:xfrm>
            <a:off x="677634" y="1736496"/>
            <a:ext cx="10706330" cy="4374092"/>
          </a:xfrm>
        </p:spPr>
        <p:txBody>
          <a:bodyPr vert="horz" lIns="91440" tIns="45720" rIns="91440" bIns="45720" rtlCol="0" anchor="t">
            <a:normAutofit fontScale="92500" lnSpcReduction="10000"/>
          </a:bodyPr>
          <a:lstStyle/>
          <a:p>
            <a:pPr>
              <a:spcAft>
                <a:spcPts val="600"/>
              </a:spcAft>
            </a:pPr>
            <a:r>
              <a:rPr lang="en-US" b="1" dirty="0">
                <a:solidFill>
                  <a:schemeClr val="tx1"/>
                </a:solidFill>
              </a:rPr>
              <a:t>Stay Organized </a:t>
            </a:r>
          </a:p>
          <a:p>
            <a:pPr marL="572770" lvl="1" indent="-342900">
              <a:spcAft>
                <a:spcPts val="600"/>
              </a:spcAft>
            </a:pPr>
            <a:r>
              <a:rPr lang="en-US" dirty="0">
                <a:latin typeface="Arial"/>
                <a:cs typeface="Arial"/>
              </a:rPr>
              <a:t>Digital Course Planner has all your upcoming Connect assignments in one place, and you can customize calendar alerts </a:t>
            </a:r>
            <a:endParaRPr lang="en-US" dirty="0">
              <a:latin typeface="Arial" panose="020B0604020202020204" pitchFamily="34" charset="0"/>
              <a:cs typeface="Arial" panose="020B0604020202020204" pitchFamily="34" charset="0"/>
            </a:endParaRPr>
          </a:p>
          <a:p>
            <a:pPr lvl="1" indent="0">
              <a:spcAft>
                <a:spcPts val="600"/>
              </a:spcAft>
              <a:buNone/>
            </a:pPr>
            <a:endParaRPr lang="en-US" sz="1000" dirty="0">
              <a:solidFill>
                <a:schemeClr val="tx1"/>
              </a:solidFill>
              <a:latin typeface="Arial" panose="020B0604020202020204" pitchFamily="34" charset="0"/>
              <a:cs typeface="Arial" panose="020B0604020202020204" pitchFamily="34" charset="0"/>
            </a:endParaRPr>
          </a:p>
          <a:p>
            <a:pPr>
              <a:spcAft>
                <a:spcPts val="600"/>
              </a:spcAft>
            </a:pPr>
            <a:r>
              <a:rPr lang="en-US" b="1" dirty="0">
                <a:solidFill>
                  <a:schemeClr val="tx1"/>
                </a:solidFill>
                <a:latin typeface="Arial" panose="020B0604020202020204" pitchFamily="34" charset="0"/>
                <a:cs typeface="Arial" panose="020B0604020202020204" pitchFamily="34" charset="0"/>
              </a:rPr>
              <a:t>Focus On What Matters</a:t>
            </a:r>
          </a:p>
          <a:p>
            <a:pPr marL="572770" lvl="1" indent="-342900">
              <a:spcAft>
                <a:spcPts val="600"/>
              </a:spcAft>
            </a:pPr>
            <a:r>
              <a:rPr lang="en-US" dirty="0">
                <a:solidFill>
                  <a:schemeClr val="tx1"/>
                </a:solidFill>
                <a:latin typeface="Arial" panose="020B0604020202020204" pitchFamily="34" charset="0"/>
                <a:cs typeface="Arial" panose="020B0604020202020204" pitchFamily="34" charset="0"/>
              </a:rPr>
              <a:t>Use Reports to track your performance and your understanding of key concepts</a:t>
            </a:r>
            <a:endParaRPr lang="en-US" dirty="0">
              <a:solidFill>
                <a:schemeClr val="tx1"/>
              </a:solidFill>
            </a:endParaRPr>
          </a:p>
          <a:p>
            <a:pPr marL="572770" lvl="1" indent="-342900">
              <a:spcAft>
                <a:spcPts val="600"/>
              </a:spcAft>
            </a:pPr>
            <a:endParaRPr lang="en-US" sz="1000" dirty="0">
              <a:solidFill>
                <a:schemeClr val="tx1"/>
              </a:solidFill>
            </a:endParaRPr>
          </a:p>
          <a:p>
            <a:pPr>
              <a:spcAft>
                <a:spcPts val="600"/>
              </a:spcAft>
            </a:pPr>
            <a:r>
              <a:rPr lang="en-US" b="1" dirty="0">
                <a:solidFill>
                  <a:schemeClr val="tx1"/>
                </a:solidFill>
                <a:latin typeface="Arial" panose="020B0604020202020204" pitchFamily="34" charset="0"/>
                <a:cs typeface="Arial" panose="020B0604020202020204" pitchFamily="34" charset="0"/>
              </a:rPr>
              <a:t>Learn On-the-Go</a:t>
            </a:r>
          </a:p>
          <a:p>
            <a:pPr marL="572770" lvl="1" indent="-342900">
              <a:spcAft>
                <a:spcPts val="600"/>
              </a:spcAft>
            </a:pPr>
            <a:r>
              <a:rPr lang="en-US" dirty="0">
                <a:latin typeface="Arial"/>
                <a:cs typeface="Arial"/>
              </a:rPr>
              <a:t>Download the free </a:t>
            </a:r>
            <a:r>
              <a:rPr lang="en-US" dirty="0" err="1">
                <a:latin typeface="Arial"/>
                <a:cs typeface="Arial"/>
              </a:rPr>
              <a:t>ReadAnywhere</a:t>
            </a:r>
            <a:r>
              <a:rPr lang="en-US" dirty="0">
                <a:latin typeface="Arial"/>
                <a:cs typeface="Arial"/>
              </a:rPr>
              <a:t> app to take your eBook* and </a:t>
            </a:r>
            <a:r>
              <a:rPr lang="en-US" dirty="0" err="1">
                <a:latin typeface="Arial"/>
                <a:cs typeface="Arial"/>
              </a:rPr>
              <a:t>SmartBook</a:t>
            </a:r>
            <a:r>
              <a:rPr lang="en-US" baseline="30000" dirty="0">
                <a:latin typeface="Arial"/>
                <a:cs typeface="Arial"/>
              </a:rPr>
              <a:t>®</a:t>
            </a:r>
            <a:r>
              <a:rPr lang="en-US" dirty="0">
                <a:latin typeface="Arial"/>
                <a:cs typeface="Arial"/>
              </a:rPr>
              <a:t> 2.0* with you – online and offline</a:t>
            </a:r>
          </a:p>
          <a:p>
            <a:pPr lvl="1" indent="0">
              <a:spcAft>
                <a:spcPts val="600"/>
              </a:spcAft>
              <a:buNone/>
            </a:pPr>
            <a:endParaRPr lang="en-US" dirty="0">
              <a:solidFill>
                <a:schemeClr val="tx1"/>
              </a:solidFill>
              <a:latin typeface="Arial" panose="020B0604020202020204" pitchFamily="34" charset="0"/>
              <a:cs typeface="Arial" panose="020B0604020202020204" pitchFamily="34" charset="0"/>
            </a:endParaRPr>
          </a:p>
          <a:p>
            <a:pPr marL="234950" indent="-234950"/>
            <a:r>
              <a:rPr lang="en-US" sz="1400" dirty="0">
                <a:latin typeface="Arial"/>
                <a:cs typeface="Arial"/>
              </a:rPr>
              <a:t>*</a:t>
            </a:r>
            <a:r>
              <a:rPr lang="en-US" sz="1400" i="1" dirty="0" err="1">
                <a:latin typeface="Arial"/>
                <a:cs typeface="Arial"/>
              </a:rPr>
              <a:t>ReadAnywhere</a:t>
            </a:r>
            <a:r>
              <a:rPr lang="en-US" sz="1400" i="1" dirty="0">
                <a:latin typeface="Arial"/>
                <a:cs typeface="Arial"/>
              </a:rPr>
              <a:t> supports newer eBooks and </a:t>
            </a:r>
            <a:r>
              <a:rPr lang="en-US" sz="1400" i="1" dirty="0" err="1">
                <a:latin typeface="Arial"/>
                <a:cs typeface="Arial"/>
              </a:rPr>
              <a:t>SmartBook</a:t>
            </a:r>
            <a:r>
              <a:rPr lang="en-US" sz="1400" i="1" dirty="0">
                <a:latin typeface="Arial"/>
                <a:cs typeface="Arial"/>
              </a:rPr>
              <a:t> 2.0. may not be available in your Connect course.</a:t>
            </a:r>
            <a:endParaRPr lang="en-US">
              <a:latin typeface="Arial"/>
              <a:cs typeface="Arial"/>
            </a:endParaRPr>
          </a:p>
          <a:p>
            <a:endParaRPr lang="en-US" dirty="0"/>
          </a:p>
        </p:txBody>
      </p:sp>
    </p:spTree>
    <p:extLst>
      <p:ext uri="{BB962C8B-B14F-4D97-AF65-F5344CB8AC3E}">
        <p14:creationId xmlns:p14="http://schemas.microsoft.com/office/powerpoint/2010/main" val="162476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1</a:t>
            </a:r>
          </a:p>
        </p:txBody>
      </p:sp>
      <p:sp>
        <p:nvSpPr>
          <p:cNvPr id="7" name="Content Placeholder 2">
            <a:extLst>
              <a:ext uri="{FF2B5EF4-FFF2-40B4-BE49-F238E27FC236}">
                <a16:creationId xmlns:a16="http://schemas.microsoft.com/office/drawing/2014/main" id="{AB7895D4-D862-4314-9994-4AC3AD86952E}"/>
              </a:ext>
            </a:extLst>
          </p:cNvPr>
          <p:cNvSpPr>
            <a:spLocks noGrp="1"/>
          </p:cNvSpPr>
          <p:nvPr>
            <p:ph type="body" sz="quarter" idx="16"/>
          </p:nvPr>
        </p:nvSpPr>
        <p:spPr>
          <a:xfrm>
            <a:off x="677863" y="1736725"/>
            <a:ext cx="10706101" cy="4373563"/>
          </a:xfrm>
        </p:spPr>
        <p:txBody>
          <a:bodyPr/>
          <a:lstStyle/>
          <a:p>
            <a:r>
              <a:rPr lang="en-US" dirty="0"/>
              <a:t>Login in to your LMS account and navigate to your course. </a:t>
            </a:r>
          </a:p>
          <a:p>
            <a:endParaRPr lang="en-US" dirty="0"/>
          </a:p>
          <a:p>
            <a:r>
              <a:rPr lang="en-US" dirty="0"/>
              <a:t>If you are not sure if you have an LMS account, check with your instructor.</a:t>
            </a:r>
          </a:p>
        </p:txBody>
      </p:sp>
      <p:pic>
        <p:nvPicPr>
          <p:cNvPr id="9" name="Picture 2" descr="Log in screen for Moodle.  Prompted to enter username and password.  Once the fields are populated, click on log in.  If you forgot your username or password, click on link provided.  Check box provided to remember username.">
            <a:extLst>
              <a:ext uri="{FF2B5EF4-FFF2-40B4-BE49-F238E27FC236}">
                <a16:creationId xmlns:a16="http://schemas.microsoft.com/office/drawing/2014/main" id="{9D0EA5AF-AE27-457C-9937-1F77440E9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94" y="2732720"/>
            <a:ext cx="4562871" cy="218702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descr="My Courses page showing available courses.  Arrow points to middle section where course titles are found. ">
            <a:extLst>
              <a:ext uri="{FF2B5EF4-FFF2-40B4-BE49-F238E27FC236}">
                <a16:creationId xmlns:a16="http://schemas.microsoft.com/office/drawing/2014/main" id="{219D155D-6AA5-47D1-BFBA-32C828BD23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5208" y="3630131"/>
            <a:ext cx="5778099" cy="3037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9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2</a:t>
            </a:r>
          </a:p>
        </p:txBody>
      </p:sp>
      <p:sp>
        <p:nvSpPr>
          <p:cNvPr id="7" name="Content Placeholder 2">
            <a:extLst>
              <a:ext uri="{FF2B5EF4-FFF2-40B4-BE49-F238E27FC236}">
                <a16:creationId xmlns:a16="http://schemas.microsoft.com/office/drawing/2014/main" id="{E3EDBA1A-273E-4B52-B575-7E3AC8D1AEF7}"/>
              </a:ext>
            </a:extLst>
          </p:cNvPr>
          <p:cNvSpPr>
            <a:spLocks noGrp="1"/>
          </p:cNvSpPr>
          <p:nvPr>
            <p:ph type="body" sz="quarter" idx="16"/>
          </p:nvPr>
        </p:nvSpPr>
        <p:spPr>
          <a:xfrm>
            <a:off x="677863" y="1736725"/>
            <a:ext cx="10706101" cy="4373563"/>
          </a:xfrm>
        </p:spPr>
        <p:txBody>
          <a:bodyPr/>
          <a:lstStyle/>
          <a:p>
            <a:r>
              <a:rPr lang="en-US" dirty="0"/>
              <a:t>On your course homepage, locate and click on the McGraw Hill Campus tool link.</a:t>
            </a:r>
          </a:p>
          <a:p>
            <a:endParaRPr lang="en-US" dirty="0"/>
          </a:p>
          <a:p>
            <a:r>
              <a:rPr lang="en-US" dirty="0"/>
              <a:t>Click on it to start the registration process.</a:t>
            </a:r>
          </a:p>
        </p:txBody>
      </p:sp>
      <p:pic>
        <p:nvPicPr>
          <p:cNvPr id="9" name="Picture 8" descr="The McGraw-Hill Campus tool link can be found above the date listing. ">
            <a:extLst>
              <a:ext uri="{FF2B5EF4-FFF2-40B4-BE49-F238E27FC236}">
                <a16:creationId xmlns:a16="http://schemas.microsoft.com/office/drawing/2014/main" id="{14517391-2CF8-4FF8-868A-7B0BC886F2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131"/>
          <a:stretch/>
        </p:blipFill>
        <p:spPr bwMode="auto">
          <a:xfrm>
            <a:off x="2912591" y="3302659"/>
            <a:ext cx="6236644" cy="2535224"/>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9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3</a:t>
            </a:r>
          </a:p>
        </p:txBody>
      </p:sp>
      <p:sp>
        <p:nvSpPr>
          <p:cNvPr id="7" name="Content Placeholder 2">
            <a:extLst>
              <a:ext uri="{FF2B5EF4-FFF2-40B4-BE49-F238E27FC236}">
                <a16:creationId xmlns:a16="http://schemas.microsoft.com/office/drawing/2014/main" id="{915864D1-A578-4995-8416-53885E484D42}"/>
              </a:ext>
            </a:extLst>
          </p:cNvPr>
          <p:cNvSpPr>
            <a:spLocks noGrp="1"/>
          </p:cNvSpPr>
          <p:nvPr>
            <p:ph type="body" sz="quarter" idx="16"/>
          </p:nvPr>
        </p:nvSpPr>
        <p:spPr>
          <a:xfrm>
            <a:off x="677863" y="1736725"/>
            <a:ext cx="10706101" cy="4373563"/>
          </a:xfrm>
        </p:spPr>
        <p:txBody>
          <a:bodyPr/>
          <a:lstStyle/>
          <a:p>
            <a:pPr fontAlgn="base"/>
            <a:r>
              <a:rPr lang="en-US" dirty="0"/>
              <a:t>If this is your first time using McGraw Hill Campus, you will need to agree to the terms of service and privacy policy and then click </a:t>
            </a:r>
            <a:r>
              <a:rPr lang="en-US" b="1" dirty="0"/>
              <a:t>Get Started</a:t>
            </a:r>
            <a:r>
              <a:rPr lang="en-US" dirty="0"/>
              <a:t>.</a:t>
            </a:r>
          </a:p>
          <a:p>
            <a:pPr fontAlgn="base"/>
            <a:r>
              <a:rPr lang="en-US" dirty="0"/>
              <a:t> ​​</a:t>
            </a:r>
          </a:p>
          <a:p>
            <a:pPr fontAlgn="base"/>
            <a:r>
              <a:rPr lang="en-US" dirty="0"/>
              <a:t>Then click on the </a:t>
            </a:r>
            <a:r>
              <a:rPr lang="en-US" b="1" dirty="0"/>
              <a:t>Connect</a:t>
            </a:r>
            <a:r>
              <a:rPr lang="en-US" dirty="0"/>
              <a:t> button to continue.</a:t>
            </a:r>
          </a:p>
        </p:txBody>
      </p:sp>
      <p:pic>
        <p:nvPicPr>
          <p:cNvPr id="9" name="Picture 2" descr="Screen view if using McGraw-Hill Campus for the first time.  You will need to agree to the terms of service and privacy policy.  Once checked, you will click Get Started.">
            <a:extLst>
              <a:ext uri="{FF2B5EF4-FFF2-40B4-BE49-F238E27FC236}">
                <a16:creationId xmlns:a16="http://schemas.microsoft.com/office/drawing/2014/main" id="{ED17D92C-76FB-45A7-9F7C-9ED7BBE7A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896" y="3154681"/>
            <a:ext cx="3921369" cy="233171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Screen view of text for the given course.  You will click on the Connect button to continue.">
            <a:extLst>
              <a:ext uri="{FF2B5EF4-FFF2-40B4-BE49-F238E27FC236}">
                <a16:creationId xmlns:a16="http://schemas.microsoft.com/office/drawing/2014/main" id="{B1B374E3-82B7-487D-9872-A4F5471F9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657" y="3235569"/>
            <a:ext cx="4036447" cy="22508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9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4</a:t>
            </a:r>
          </a:p>
        </p:txBody>
      </p:sp>
      <p:sp>
        <p:nvSpPr>
          <p:cNvPr id="7" name="Content Placeholder 2">
            <a:extLst>
              <a:ext uri="{FF2B5EF4-FFF2-40B4-BE49-F238E27FC236}">
                <a16:creationId xmlns:a16="http://schemas.microsoft.com/office/drawing/2014/main" id="{C3844908-89C0-4961-B056-0FB98CE9AF98}"/>
              </a:ext>
            </a:extLst>
          </p:cNvPr>
          <p:cNvSpPr>
            <a:spLocks noGrp="1"/>
          </p:cNvSpPr>
          <p:nvPr>
            <p:ph type="body" sz="quarter" idx="16"/>
          </p:nvPr>
        </p:nvSpPr>
        <p:spPr>
          <a:xfrm>
            <a:off x="677863" y="1736725"/>
            <a:ext cx="3201987" cy="4373563"/>
          </a:xfrm>
        </p:spPr>
        <p:txBody>
          <a:bodyPr vert="horz" lIns="91440" tIns="45720" rIns="91440" bIns="45720" rtlCol="0" anchor="t">
            <a:normAutofit/>
          </a:bodyPr>
          <a:lstStyle/>
          <a:p>
            <a:pPr>
              <a:spcAft>
                <a:spcPts val="900"/>
              </a:spcAft>
            </a:pPr>
            <a:r>
              <a:rPr lang="en-US" dirty="0"/>
              <a:t>On the next screen, you can look up your account or create an account if you need to. </a:t>
            </a:r>
          </a:p>
          <a:p>
            <a:pPr>
              <a:spcAft>
                <a:spcPts val="900"/>
              </a:spcAft>
            </a:pPr>
            <a:r>
              <a:rPr lang="en-US" dirty="0">
                <a:latin typeface="Arial"/>
                <a:cs typeface="Arial"/>
              </a:rPr>
              <a:t>Enter your email address and click </a:t>
            </a:r>
            <a:r>
              <a:rPr lang="en-US" b="1" dirty="0">
                <a:latin typeface="Arial"/>
                <a:cs typeface="Arial"/>
              </a:rPr>
              <a:t>Find my account</a:t>
            </a:r>
            <a:r>
              <a:rPr lang="en-US" dirty="0">
                <a:latin typeface="Arial"/>
                <a:cs typeface="Arial"/>
              </a:rPr>
              <a:t>.</a:t>
            </a:r>
          </a:p>
          <a:p>
            <a:pPr>
              <a:spcAft>
                <a:spcPts val="900"/>
              </a:spcAft>
            </a:pPr>
            <a:r>
              <a:rPr lang="en-US" dirty="0"/>
              <a:t>We recommend using your school email address so that all your courses are in one Connect account. </a:t>
            </a:r>
          </a:p>
        </p:txBody>
      </p:sp>
      <p:pic>
        <p:nvPicPr>
          <p:cNvPr id="9" name="Picture 2" descr="Screen where you can look up your account using your email if registered for McGraw-Hill product previously. After entering your email address, you will click on the Find my account button.  There is also a button to Get help.">
            <a:extLst>
              <a:ext uri="{FF2B5EF4-FFF2-40B4-BE49-F238E27FC236}">
                <a16:creationId xmlns:a16="http://schemas.microsoft.com/office/drawing/2014/main" id="{9C68A50D-F4F4-4C3F-ABB2-0ADF9D450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434" y="2473752"/>
            <a:ext cx="4941276" cy="191049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4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5</a:t>
            </a:r>
          </a:p>
        </p:txBody>
      </p:sp>
      <p:sp>
        <p:nvSpPr>
          <p:cNvPr id="7" name="Content Placeholder 2">
            <a:extLst>
              <a:ext uri="{FF2B5EF4-FFF2-40B4-BE49-F238E27FC236}">
                <a16:creationId xmlns:a16="http://schemas.microsoft.com/office/drawing/2014/main" id="{ADAA9F47-FFD7-4E9F-8D21-67EE2EA4A2B5}"/>
              </a:ext>
            </a:extLst>
          </p:cNvPr>
          <p:cNvSpPr>
            <a:spLocks noGrp="1"/>
          </p:cNvSpPr>
          <p:nvPr>
            <p:ph type="body" sz="quarter" idx="16"/>
          </p:nvPr>
        </p:nvSpPr>
        <p:spPr>
          <a:xfrm>
            <a:off x="677863" y="1736725"/>
            <a:ext cx="10706101" cy="4373563"/>
          </a:xfrm>
        </p:spPr>
        <p:txBody>
          <a:bodyPr/>
          <a:lstStyle/>
          <a:p>
            <a:pPr fontAlgn="base"/>
            <a:r>
              <a:rPr lang="en-US" dirty="0"/>
              <a:t>If you are a new Connect user, a link to </a:t>
            </a:r>
            <a:r>
              <a:rPr lang="en-US" b="1" dirty="0"/>
              <a:t>Create a new account</a:t>
            </a:r>
            <a:r>
              <a:rPr lang="en-US" dirty="0"/>
              <a:t> will appear below the email form field. Click this link. ​</a:t>
            </a:r>
          </a:p>
          <a:p>
            <a:pPr fontAlgn="base"/>
            <a:endParaRPr lang="en-US" dirty="0"/>
          </a:p>
          <a:p>
            <a:pPr fontAlgn="base"/>
            <a:r>
              <a:rPr lang="en-US" dirty="0"/>
              <a:t>​On the next screen, click </a:t>
            </a:r>
            <a:r>
              <a:rPr lang="en-US" b="1" dirty="0"/>
              <a:t>Complete Registration</a:t>
            </a:r>
            <a:r>
              <a:rPr lang="en-US" dirty="0"/>
              <a:t>.</a:t>
            </a:r>
          </a:p>
          <a:p>
            <a:endParaRPr lang="en-US" dirty="0"/>
          </a:p>
        </p:txBody>
      </p:sp>
      <p:pic>
        <p:nvPicPr>
          <p:cNvPr id="9" name="Picture 2" descr="Screen showing if the system did not locate your email or if you are a new user.  If a new user, a link is provided to create a new account.  A field is available if you need to try another email address if the system did not recognize the initial email address entered.  There is also a link to Get help.">
            <a:extLst>
              <a:ext uri="{FF2B5EF4-FFF2-40B4-BE49-F238E27FC236}">
                <a16:creationId xmlns:a16="http://schemas.microsoft.com/office/drawing/2014/main" id="{0F09490D-AF4B-4697-80D5-8DFB1D6247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391"/>
          <a:stretch/>
        </p:blipFill>
        <p:spPr bwMode="auto">
          <a:xfrm>
            <a:off x="1439441" y="3141796"/>
            <a:ext cx="5000090" cy="235433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Screen to create a new account and complete registration.  Click on Complete Registration.  Click on Back to search for an existing account.  Get help link also listed.">
            <a:extLst>
              <a:ext uri="{FF2B5EF4-FFF2-40B4-BE49-F238E27FC236}">
                <a16:creationId xmlns:a16="http://schemas.microsoft.com/office/drawing/2014/main" id="{F6D5E866-B742-43A4-BBF4-E70303678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115" y="3141796"/>
            <a:ext cx="4053444" cy="162025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9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6</a:t>
            </a:r>
          </a:p>
        </p:txBody>
      </p:sp>
      <p:sp>
        <p:nvSpPr>
          <p:cNvPr id="7" name="Content Placeholder 6">
            <a:extLst>
              <a:ext uri="{FF2B5EF4-FFF2-40B4-BE49-F238E27FC236}">
                <a16:creationId xmlns:a16="http://schemas.microsoft.com/office/drawing/2014/main" id="{50A365AC-7BF5-4C2F-9CAD-8D9A57E0380A}"/>
              </a:ext>
            </a:extLst>
          </p:cNvPr>
          <p:cNvSpPr>
            <a:spLocks noGrp="1"/>
          </p:cNvSpPr>
          <p:nvPr>
            <p:ph type="body" sz="quarter" idx="16"/>
          </p:nvPr>
        </p:nvSpPr>
        <p:spPr>
          <a:xfrm>
            <a:off x="677863" y="1736725"/>
            <a:ext cx="3201987" cy="4373563"/>
          </a:xfrm>
        </p:spPr>
        <p:txBody>
          <a:bodyPr vert="horz" lIns="91440" tIns="45720" rIns="91440" bIns="45720" rtlCol="0" anchor="t">
            <a:normAutofit/>
          </a:bodyPr>
          <a:lstStyle/>
          <a:p>
            <a:r>
              <a:rPr lang="en-US" dirty="0"/>
              <a:t>Now you can enter in a password and set up a security question in case you need to reset your password.  </a:t>
            </a:r>
          </a:p>
          <a:p>
            <a:endParaRPr lang="en-US" dirty="0"/>
          </a:p>
          <a:p>
            <a:r>
              <a:rPr lang="en-US" dirty="0">
                <a:latin typeface="Arial"/>
                <a:cs typeface="Arial"/>
              </a:rPr>
              <a:t>Check the box to accept the Terms and Conditions, and then click </a:t>
            </a:r>
            <a:r>
              <a:rPr lang="en-US" b="1" dirty="0">
                <a:latin typeface="Arial"/>
                <a:cs typeface="Arial"/>
              </a:rPr>
              <a:t>Continue</a:t>
            </a:r>
            <a:r>
              <a:rPr lang="en-US" dirty="0">
                <a:latin typeface="Arial"/>
                <a:cs typeface="Arial"/>
              </a:rPr>
              <a:t>. </a:t>
            </a:r>
          </a:p>
        </p:txBody>
      </p:sp>
      <p:pic>
        <p:nvPicPr>
          <p:cNvPr id="9" name="Picture 2" descr="Screen with entry fields to create a Connect account.  The fields include:  email address, password, confirm password, security question, and security answer.  Once complete, check the box to accept the terms of use and privacy policy.">
            <a:extLst>
              <a:ext uri="{FF2B5EF4-FFF2-40B4-BE49-F238E27FC236}">
                <a16:creationId xmlns:a16="http://schemas.microsoft.com/office/drawing/2014/main" id="{ACFC0957-F620-4B5D-8B1C-70B0A6535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18" y="1736725"/>
            <a:ext cx="4343783" cy="358616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1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Moodle or other LMS Regular Integration</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7</a:t>
            </a:r>
          </a:p>
        </p:txBody>
      </p:sp>
      <p:sp>
        <p:nvSpPr>
          <p:cNvPr id="7" name="Content Placeholder 2">
            <a:extLst>
              <a:ext uri="{FF2B5EF4-FFF2-40B4-BE49-F238E27FC236}">
                <a16:creationId xmlns:a16="http://schemas.microsoft.com/office/drawing/2014/main" id="{F6DE26FB-D879-4C17-B913-FA25E764A086}"/>
              </a:ext>
            </a:extLst>
          </p:cNvPr>
          <p:cNvSpPr>
            <a:spLocks noGrp="1"/>
          </p:cNvSpPr>
          <p:nvPr>
            <p:ph type="body" sz="quarter" idx="16"/>
          </p:nvPr>
        </p:nvSpPr>
        <p:spPr>
          <a:xfrm>
            <a:off x="677863" y="1736725"/>
            <a:ext cx="3201987" cy="4373563"/>
          </a:xfrm>
        </p:spPr>
        <p:txBody>
          <a:bodyPr/>
          <a:lstStyle/>
          <a:p>
            <a:pPr lvl="0" defTabSz="457200">
              <a:lnSpc>
                <a:spcPct val="107000"/>
              </a:lnSpc>
              <a:spcBef>
                <a:spcPts val="0"/>
              </a:spcBef>
              <a:spcAft>
                <a:spcPts val="800"/>
              </a:spcAft>
              <a:defRPr/>
            </a:pPr>
            <a:r>
              <a:rPr lang="en-US" dirty="0">
                <a:solidFill>
                  <a:prstClr val="black"/>
                </a:solidFill>
                <a:latin typeface="Arial" panose="020B0604020202020204" pitchFamily="34" charset="0"/>
                <a:cs typeface="Times New Roman" panose="02020603050405020304" pitchFamily="18" charset="0"/>
              </a:rPr>
              <a:t>You have three registration options.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spcAft>
                <a:spcPts val="800"/>
              </a:spcAft>
              <a:buFont typeface="+mj-lt"/>
              <a:buAutoNum type="arabicPeriod"/>
              <a:defRPr/>
            </a:pPr>
            <a:r>
              <a:rPr lang="en-US" b="1" dirty="0">
                <a:solidFill>
                  <a:srgbClr val="692146"/>
                </a:solidFill>
                <a:latin typeface="Arial" panose="020B0604020202020204" pitchFamily="34" charset="0"/>
                <a:ea typeface="Calibri" panose="020F0502020204030204" pitchFamily="34" charset="0"/>
                <a:cs typeface="Times New Roman" panose="02020603050405020304" pitchFamily="18" charset="0"/>
              </a:rPr>
              <a:t>Connect Code</a:t>
            </a:r>
            <a:r>
              <a:rPr lang="en-US" b="1"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rPr>
              <a:t>Enter a Connect access code and click</a:t>
            </a:r>
            <a:r>
              <a:rPr lang="en-US" b="1" dirty="0">
                <a:solidFill>
                  <a:prstClr val="black"/>
                </a:solidFill>
                <a:latin typeface="Arial" panose="020B0604020202020204" pitchFamily="34" charset="0"/>
                <a:ea typeface="Calibri" panose="020F0502020204030204" pitchFamily="34" charset="0"/>
                <a:cs typeface="Times New Roman" panose="02020603050405020304" pitchFamily="18" charset="0"/>
              </a:rPr>
              <a:t> Redeem</a:t>
            </a:r>
            <a:r>
              <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457200">
              <a:lnSpc>
                <a:spcPct val="107000"/>
              </a:lnSpc>
              <a:spcBef>
                <a:spcPts val="0"/>
              </a:spcBef>
              <a:spcAft>
                <a:spcPts val="800"/>
              </a:spcAft>
              <a:buFont typeface="+mj-lt"/>
              <a:buAutoNum type="arabicPeriod"/>
              <a:defRPr/>
            </a:pPr>
            <a:r>
              <a:rPr lang="en-US" b="1" dirty="0">
                <a:solidFill>
                  <a:srgbClr val="EC7700"/>
                </a:solidFill>
                <a:latin typeface="Arial" panose="020B0604020202020204" pitchFamily="34" charset="0"/>
                <a:ea typeface="Calibri" panose="020F0502020204030204" pitchFamily="34" charset="0"/>
                <a:cs typeface="Times New Roman" panose="02020603050405020304" pitchFamily="18" charset="0"/>
              </a:rPr>
              <a:t>Purchase Online:</a:t>
            </a:r>
            <a:r>
              <a:rPr lang="en-US" b="1" dirty="0">
                <a:solidFill>
                  <a:srgbClr val="ED7D31"/>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rPr>
              <a:t>Click </a:t>
            </a:r>
            <a:r>
              <a:rPr lang="en-US" b="1" dirty="0">
                <a:solidFill>
                  <a:prstClr val="black"/>
                </a:solidFill>
                <a:latin typeface="Arial" panose="020B0604020202020204" pitchFamily="34" charset="0"/>
                <a:ea typeface="Calibri" panose="020F0502020204030204" pitchFamily="34" charset="0"/>
                <a:cs typeface="Times New Roman" panose="02020603050405020304" pitchFamily="18" charset="0"/>
              </a:rPr>
              <a:t>Buy It </a:t>
            </a:r>
            <a:r>
              <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rPr>
              <a:t>to use a credit card or PayPal.</a:t>
            </a:r>
          </a:p>
          <a:p>
            <a:pPr marL="342900" lvl="0" indent="-342900" defTabSz="457200">
              <a:lnSpc>
                <a:spcPct val="107000"/>
              </a:lnSpc>
              <a:spcBef>
                <a:spcPts val="0"/>
              </a:spcBef>
              <a:spcAft>
                <a:spcPts val="800"/>
              </a:spcAft>
              <a:buFont typeface="+mj-lt"/>
              <a:buAutoNum type="arabicPeriod"/>
              <a:defRPr/>
            </a:pPr>
            <a:r>
              <a:rPr lang="en-US" b="1" dirty="0">
                <a:solidFill>
                  <a:srgbClr val="E21A23"/>
                </a:solidFill>
                <a:latin typeface="Arial" panose="020B0604020202020204" pitchFamily="34" charset="0"/>
                <a:ea typeface="Calibri" panose="020F0502020204030204" pitchFamily="34" charset="0"/>
              </a:rPr>
              <a:t>Temporary Access: </a:t>
            </a:r>
            <a:r>
              <a:rPr lang="en-US" dirty="0">
                <a:solidFill>
                  <a:prstClr val="black"/>
                </a:solidFill>
                <a:latin typeface="Arial" panose="020B0604020202020204" pitchFamily="34" charset="0"/>
                <a:ea typeface="Calibri" panose="020F0502020204030204" pitchFamily="34" charset="0"/>
              </a:rPr>
              <a:t>Click</a:t>
            </a:r>
            <a:r>
              <a:rPr lang="en-US" b="1" dirty="0">
                <a:solidFill>
                  <a:prstClr val="black"/>
                </a:solidFill>
                <a:latin typeface="Arial" panose="020B0604020202020204" pitchFamily="34" charset="0"/>
                <a:ea typeface="Calibri" panose="020F0502020204030204" pitchFamily="34" charset="0"/>
              </a:rPr>
              <a:t> Access Now </a:t>
            </a:r>
            <a:r>
              <a:rPr lang="en-US" dirty="0">
                <a:solidFill>
                  <a:prstClr val="black"/>
                </a:solidFill>
                <a:latin typeface="Arial" panose="020B0604020202020204" pitchFamily="34" charset="0"/>
                <a:ea typeface="Calibri" panose="020F0502020204030204" pitchFamily="34" charset="0"/>
              </a:rPr>
              <a:t>for two-week temporary access.</a:t>
            </a:r>
          </a:p>
          <a:p>
            <a:endParaRPr lang="en-US" dirty="0"/>
          </a:p>
        </p:txBody>
      </p:sp>
      <p:pic>
        <p:nvPicPr>
          <p:cNvPr id="9" name="Picture 2" descr="Screen listing the three options for course registration.  Enter access code, purchase online, or temporary two week access.">
            <a:extLst>
              <a:ext uri="{FF2B5EF4-FFF2-40B4-BE49-F238E27FC236}">
                <a16:creationId xmlns:a16="http://schemas.microsoft.com/office/drawing/2014/main" id="{88D07AED-1D30-4E9D-BFF8-7A737A7B2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208" y="1736725"/>
            <a:ext cx="6655093" cy="417769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96172"/>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CBF0A74E-FA6B-413A-9BB5-8DFC5D11FBF0}"/>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2939D353-C029-4626-8FB5-59EB766678B0}"/>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AFAA98DC-8764-4207-A487-4BF8CC4FF12A}"/>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37397CAB-5060-489A-BB65-9DFAEE3602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71D3A4F9AF3443959B6BEA4FF4AD53" ma:contentTypeVersion="9" ma:contentTypeDescription="Create a new document." ma:contentTypeScope="" ma:versionID="96c0f5b0c6f242f0e67fd44d7694e9af">
  <xsd:schema xmlns:xsd="http://www.w3.org/2001/XMLSchema" xmlns:xs="http://www.w3.org/2001/XMLSchema" xmlns:p="http://schemas.microsoft.com/office/2006/metadata/properties" xmlns:ns2="a99e9cf6-ac0e-49e6-ae56-96fc14e3250c" targetNamespace="http://schemas.microsoft.com/office/2006/metadata/properties" ma:root="true" ma:fieldsID="baa3616fc023d83333f6832212fdadf4" ns2:_="">
    <xsd:import namespace="a99e9cf6-ac0e-49e6-ae56-96fc14e32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e9cf6-ac0e-49e6-ae56-96fc14e32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C87685-ADA0-43F5-A6F3-48C3359EC3BE}">
  <ds:schemaRefs>
    <ds:schemaRef ds:uri="a99e9cf6-ac0e-49e6-ae56-96fc14e325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F8799B-6FAE-4864-B7CC-0F0A5176BB05}">
  <ds:schemaRefs>
    <ds:schemaRef ds:uri="http://schemas.microsoft.com/sharepoint/v3/contenttype/forms"/>
  </ds:schemaRefs>
</ds:datastoreItem>
</file>

<file path=customXml/itemProps3.xml><?xml version="1.0" encoding="utf-8"?>
<ds:datastoreItem xmlns:ds="http://schemas.openxmlformats.org/officeDocument/2006/customXml" ds:itemID="{44FB1409-6A3F-404B-9217-7ED1FD83E38F}">
  <ds:schemaRef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a99e9cf6-ac0e-49e6-ae56-96fc14e3250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New+McGraw+Hill+PPT+template+as+of+11.15.21 (1)</Template>
  <TotalTime>318</TotalTime>
  <Words>664</Words>
  <Application>Microsoft Office PowerPoint</Application>
  <PresentationFormat>Widescreen</PresentationFormat>
  <Paragraphs>94</Paragraphs>
  <Slides>14</Slides>
  <Notes>1</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Cover Slides</vt:lpstr>
      <vt:lpstr>1_Cover Slides</vt:lpstr>
      <vt:lpstr>Master Slide White Header</vt:lpstr>
      <vt:lpstr>Master Slide Gray Header</vt:lpstr>
      <vt:lpstr>McGraw Hill Connect®</vt:lpstr>
      <vt:lpstr>Make the most of Connect</vt:lpstr>
      <vt:lpstr>Step 1</vt:lpstr>
      <vt:lpstr>Step 2</vt:lpstr>
      <vt:lpstr>Step 3</vt:lpstr>
      <vt:lpstr>Step 4</vt:lpstr>
      <vt:lpstr>Step 5</vt:lpstr>
      <vt:lpstr>Step 6</vt:lpstr>
      <vt:lpstr>Step 7</vt:lpstr>
      <vt:lpstr>Step 8</vt:lpstr>
      <vt:lpstr>Support and Resources</vt:lpstr>
      <vt:lpstr>Study on your Smartphone or Tablet</vt:lpstr>
      <vt:lpstr>QUESTIONS?</vt:lpstr>
      <vt:lpstr>McGraw Hill Connect and Proctorio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with Silhouetted Photo in RED</dc:title>
  <dc:creator>Herrig, Meghan</dc:creator>
  <cp:lastModifiedBy>Herrig, Meghan</cp:lastModifiedBy>
  <cp:revision>14</cp:revision>
  <dcterms:created xsi:type="dcterms:W3CDTF">2022-02-17T20:16:12Z</dcterms:created>
  <dcterms:modified xsi:type="dcterms:W3CDTF">2022-05-27T17:09:16Z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0x010100C171D3A4F9AF3443959B6BEA4FF4AD53</vt:lpwstr>
  </property>
</Properties>
</file>